
<file path=[Content_Types].xml><?xml version="1.0" encoding="utf-8"?>
<Types xmlns="http://schemas.openxmlformats.org/package/2006/content-types">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Default Extension="jpeg" ContentType="image/jpeg"/>
  <Default Extension="png" ContentType="image/png"/>
  <Default Extension="rels" ContentType="application/vnd.openxmlformats-package.relationships+xml"/>
  <Default Extension="xml" ContentType="application/xml"/>
</Types>
</file>

<file path=_rels/.rels><?xml version="1.0" encoding="UTF-8" standalone="yes" ?><Relationships xmlns="http://schemas.openxmlformats.org/package/2006/relationships"><Relationship Id="rId1" Type="http://schemas.openxmlformats.org/officeDocument/2006/relationships/officeDocument" Target="ppt/presentation.xml"  /><Relationship Id="rId2" Type="http://schemas.openxmlformats.org/officeDocument/2006/relationships/extended-properties" Target="docProps/app.xml"  /><Relationship Id="rId3" Type="http://schemas.openxmlformats.org/package/2006/relationships/metadata/core-properties" Target="docProps/core.xml"  /><Relationship Id="rId4" Type="http://schemas.openxmlformats.org/package/2006/relationships/metadata/thumbnail" Target="docProps/thumbnail.jpeg"  /></Relationships>
</file>

<file path=ppt/presentation.xml><?xml version="1.0" encoding="utf-8"?>
<p:presentation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aveSubsetFonts="1">
  <p:sldMasterIdLst>
    <p:sldMasterId id="2147484155" r:id="rId21"/>
  </p:sldMasterIdLst>
  <p:sldIdLst>
    <p:sldId id="257" r:id="rId1"/>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file>

<file path=ppt/tableStyles.xml><?xml version="1.0" encoding="utf-8"?>
<a:tblStyleLst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def="{5C22544A-7EE6-4342-B048-85BDC9FD1C3A}"/>
</file>

<file path=ppt/viewProps.xml><?xml version="1.0" encoding="utf-8"?>
<p:viewP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lastView="sldThumbnailView">
  <p:normalViewPr showOutlineIcons="0">
    <p:restoredLeft sz="13812"/>
    <p:restoredTop sz="94280"/>
  </p:normalViewPr>
  <p:slideViewPr>
    <p:cSldViewPr snapToObjects="1">
      <p:cViewPr>
        <p:scale>
          <a:sx n="60" d="100"/>
          <a:sy n="60" d="100"/>
        </p:scale>
        <p:origin x="0" y="0"/>
      </p:cViewPr>
      <p:guideLst>
        <p:guide orient="horz" pos="2158"/>
        <p:guide pos="2878"/>
      </p:guideLst>
    </p:cSldViewPr>
  </p:slideViewPr>
  <p:notesTextViewPr>
    <p:cViewPr>
      <p:scale>
        <a:sx n="100" d="100"/>
        <a:sy n="100" d="100"/>
      </p:scale>
      <p:origin x="0" y="0"/>
    </p:cViewPr>
  </p:notesTextViewPr>
  <p:gridSpacing cx="73737216" cy="73737216"/>
</p:viewPr>
</file>

<file path=ppt/_rels/presentation.xml.rels><?xml version="1.0" encoding="UTF-8" standalone="yes" ?><Relationships xmlns="http://schemas.openxmlformats.org/package/2006/relationships"><Relationship Id="rId1" Type="http://schemas.openxmlformats.org/officeDocument/2006/relationships/slide" Target="slides/slide1.xml"  /><Relationship Id="rId10" Type="http://schemas.openxmlformats.org/officeDocument/2006/relationships/slide" Target="slides/slide10.xml"  /><Relationship Id="rId11" Type="http://schemas.openxmlformats.org/officeDocument/2006/relationships/slide" Target="slides/slide11.xml"  /><Relationship Id="rId12" Type="http://schemas.openxmlformats.org/officeDocument/2006/relationships/slide" Target="slides/slide12.xml"  /><Relationship Id="rId13" Type="http://schemas.openxmlformats.org/officeDocument/2006/relationships/slide" Target="slides/slide13.xml"  /><Relationship Id="rId14" Type="http://schemas.openxmlformats.org/officeDocument/2006/relationships/slide" Target="slides/slide14.xml"  /><Relationship Id="rId15" Type="http://schemas.openxmlformats.org/officeDocument/2006/relationships/slide" Target="slides/slide15.xml"  /><Relationship Id="rId16" Type="http://schemas.openxmlformats.org/officeDocument/2006/relationships/slide" Target="slides/slide16.xml"  /><Relationship Id="rId17" Type="http://schemas.openxmlformats.org/officeDocument/2006/relationships/slide" Target="slides/slide17.xml"  /><Relationship Id="rId18" Type="http://schemas.openxmlformats.org/officeDocument/2006/relationships/slide" Target="slides/slide18.xml"  /><Relationship Id="rId19" Type="http://schemas.openxmlformats.org/officeDocument/2006/relationships/presProps" Target="presProps.xml"  /><Relationship Id="rId2" Type="http://schemas.openxmlformats.org/officeDocument/2006/relationships/slide" Target="slides/slide2.xml"  /><Relationship Id="rId20" Type="http://schemas.openxmlformats.org/officeDocument/2006/relationships/viewProps" Target="viewProps.xml"  /><Relationship Id="rId21" Type="http://schemas.openxmlformats.org/officeDocument/2006/relationships/slideMaster" Target="slideMasters/slideMaster1.xml"  /><Relationship Id="rId22" Type="http://schemas.openxmlformats.org/officeDocument/2006/relationships/theme" Target="theme/theme1.xml"  /><Relationship Id="rId23" Type="http://schemas.openxmlformats.org/officeDocument/2006/relationships/tableStyles" Target="tableStyles.xml"  /><Relationship Id="rId3" Type="http://schemas.openxmlformats.org/officeDocument/2006/relationships/slide" Target="slides/slide3.xml"  /><Relationship Id="rId4" Type="http://schemas.openxmlformats.org/officeDocument/2006/relationships/slide" Target="slides/slide4.xml"  /><Relationship Id="rId5" Type="http://schemas.openxmlformats.org/officeDocument/2006/relationships/slide" Target="slides/slide5.xml"  /><Relationship Id="rId6" Type="http://schemas.openxmlformats.org/officeDocument/2006/relationships/slide" Target="slides/slide6.xml"  /><Relationship Id="rId7" Type="http://schemas.openxmlformats.org/officeDocument/2006/relationships/slide" Target="slides/slide7.xml"  /><Relationship Id="rId8" Type="http://schemas.openxmlformats.org/officeDocument/2006/relationships/slide" Target="slides/slide8.xml"  /><Relationship Id="rId9" Type="http://schemas.openxmlformats.org/officeDocument/2006/relationships/slide" Target="slides/slide9.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 Id="rId2" Type="http://schemas.openxmlformats.org/officeDocument/2006/relationships/image" Target="../media/image6.png"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 Id="rId2" Type="http://schemas.openxmlformats.org/officeDocument/2006/relationships/image" Target="../media/image4.png"  /><Relationship Id="rId3" Type="http://schemas.openxmlformats.org/officeDocument/2006/relationships/image" Target="../media/image3.png"  /><Relationship Id="rId4" Type="http://schemas.openxmlformats.org/officeDocument/2006/relationships/image" Target="../media/image5.png"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Sp="0" showMasterPhAnim="1" matchingName="제목 슬라이드" type="title" preserve="1">
  <p:cSld name="제목 슬라이드">
    <p:spTree>
      <p:nvGrpSpPr>
        <p:cNvPr id="1" name=""/>
        <p:cNvGrpSpPr/>
        <p:nvPr/>
      </p:nvGrpSpPr>
      <p:grpSpPr>
        <a:xfrm>
          <a:off x="0" y="0"/>
          <a:ext cx="0" cy="0"/>
          <a:chOff x="0" y="0"/>
          <a:chExt cx="0" cy="0"/>
        </a:xfrm>
      </p:grpSpPr>
      <p:sp>
        <p:nvSpPr>
          <p:cNvPr id="7" name="직사각형 6"/>
          <p:cNvSpPr/>
          <p:nvPr/>
        </p:nvSpPr>
        <p:spPr>
          <a:xfrm>
            <a:off x="0" y="5786478"/>
            <a:ext cx="9144000" cy="1071522"/>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pic>
        <p:nvPicPr>
          <p:cNvPr id="58" name="그림 57" descr="강아지_뒷모습.png"/>
          <p:cNvPicPr>
            <a:picLocks noChangeAspect="1"/>
          </p:cNvPicPr>
          <p:nvPr/>
        </p:nvPicPr>
        <p:blipFill rotWithShape="1">
          <a:blip r:embed="rId2">
            <a:alphaModFix/>
            <a:duotone>
              <a:prstClr val="black"/>
              <a:schemeClr val="accent2">
                <a:tint val="45000"/>
                <a:satMod val="400000"/>
              </a:schemeClr>
            </a:duotone>
            <a:lum bright="5000" contrast="74000"/>
          </a:blip>
          <a:stretch>
            <a:fillRect/>
          </a:stretch>
        </p:blipFill>
        <p:spPr>
          <a:xfrm>
            <a:off x="-9625" y="1643050"/>
            <a:ext cx="3317169" cy="4759693"/>
          </a:xfrm>
          <a:prstGeom prst="rect">
            <a:avLst/>
          </a:prstGeom>
        </p:spPr>
      </p:pic>
      <p:pic>
        <p:nvPicPr>
          <p:cNvPr id="56" name="그림 55" descr="강아지_풀.png"/>
          <p:cNvPicPr>
            <a:picLocks noChangeAspect="1"/>
          </p:cNvPicPr>
          <p:nvPr/>
        </p:nvPicPr>
        <p:blipFill rotWithShape="1">
          <a:blip r:embed="rId3">
            <a:alphaModFix/>
            <a:duotone>
              <a:prstClr val="black"/>
              <a:schemeClr val="tx2">
                <a:tint val="45000"/>
                <a:satMod val="400000"/>
              </a:schemeClr>
            </a:duotone>
            <a:lum contrast="54000"/>
          </a:blip>
          <a:srcRect l="310" r="830" b="3590"/>
          <a:stretch>
            <a:fillRect/>
          </a:stretch>
        </p:blipFill>
        <p:spPr>
          <a:xfrm>
            <a:off x="0" y="6155325"/>
            <a:ext cx="9143999" cy="702675"/>
          </a:xfrm>
          <a:prstGeom prst="rect">
            <a:avLst/>
          </a:prstGeom>
        </p:spPr>
      </p:pic>
      <p:sp>
        <p:nvSpPr>
          <p:cNvPr id="2" name="제목 1"/>
          <p:cNvSpPr>
            <a:spLocks noGrp="1"/>
          </p:cNvSpPr>
          <p:nvPr>
            <p:ph type="ctrTitle" idx="0"/>
          </p:nvPr>
        </p:nvSpPr>
        <p:spPr>
          <a:xfrm>
            <a:off x="2285984" y="3857628"/>
            <a:ext cx="6315092" cy="1214446"/>
          </a:xfrm>
        </p:spPr>
        <p:txBody>
          <a:bodyPr/>
          <a:lstStyle>
            <a:lvl1pPr algn="r">
              <a:defRPr sz="6600"/>
            </a:lvl1pPr>
          </a:lstStyle>
          <a:p>
            <a:pPr lvl="0"/>
            <a:r>
              <a:rPr lang="ko-KR" altLang="en-US"/>
              <a:t>마스터 제목 스타일 편집</a:t>
            </a:r>
            <a:endParaRPr lang="ko-KR" altLang="en-US"/>
          </a:p>
        </p:txBody>
      </p:sp>
      <p:sp>
        <p:nvSpPr>
          <p:cNvPr id="3" name="부제목 2"/>
          <p:cNvSpPr>
            <a:spLocks noGrp="1"/>
          </p:cNvSpPr>
          <p:nvPr>
            <p:ph type="subTitle" idx="1"/>
          </p:nvPr>
        </p:nvSpPr>
        <p:spPr>
          <a:xfrm>
            <a:off x="2287362" y="5107445"/>
            <a:ext cx="6313714" cy="511629"/>
          </a:xfrm>
        </p:spPr>
        <p:txBody>
          <a:bodyPr/>
          <a:lstStyle>
            <a:lvl1pPr marL="0" indent="0" algn="r">
              <a:buNone/>
              <a:defRPr sz="20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ko-KR" altLang="en-US"/>
              <a:t>마스터 부제목 스타일 편집</a:t>
            </a:r>
            <a:endParaRPr lang="ko-KR" altLang="en-US"/>
          </a:p>
        </p:txBody>
      </p:sp>
      <p:sp>
        <p:nvSpPr>
          <p:cNvPr id="4" name="날짜 개체 틀 3"/>
          <p:cNvSpPr>
            <a:spLocks noGrp="1"/>
          </p:cNvSpPr>
          <p:nvPr>
            <p:ph type="dt" sz="half" idx="10"/>
          </p:nvPr>
        </p:nvSpPr>
        <p:spPr/>
        <p:txBody>
          <a:bodyPr/>
          <a:lstStyle/>
          <a:p>
            <a:pPr/>
            <a:fld id="{955D3ED2-54D7-4DEB-8519-1713886DADC0}" type="datetimeFigureOut">
              <a:rPr lang="ko-KR" altLang="en-US"/>
              <a:pPr/>
              <a:t>2015-05-09</a:t>
            </a:fld>
            <a:endParaRPr lang="ko-KR" altLang="en-US"/>
          </a:p>
        </p:txBody>
      </p:sp>
      <p:sp>
        <p:nvSpPr>
          <p:cNvPr id="5" name="바닥글 개체 틀 4"/>
          <p:cNvSpPr>
            <a:spLocks noGrp="1"/>
          </p:cNvSpPr>
          <p:nvPr>
            <p:ph type="ftr" sz="quarter" idx="11"/>
          </p:nvPr>
        </p:nvSpPr>
        <p:spPr/>
        <p:txBody>
          <a:bodyPr/>
          <a:lstStyle/>
          <a:p>
            <a:pPr/>
            <a:r>
              <a:rPr lang="ko-KR" altLang="en-US"/>
              <a:t/>
            </a:r>
            <a:endParaRPr lang="ko-KR" altLang="en-US"/>
          </a:p>
        </p:txBody>
      </p:sp>
      <p:sp>
        <p:nvSpPr>
          <p:cNvPr id="6" name="슬라이드 번호 개체 틀 5"/>
          <p:cNvSpPr>
            <a:spLocks noGrp="1"/>
          </p:cNvSpPr>
          <p:nvPr>
            <p:ph type="sldNum" sz="quarter" idx="12"/>
          </p:nvPr>
        </p:nvSpPr>
        <p:spPr/>
        <p:txBody>
          <a:bodyPr/>
          <a:lstStyle/>
          <a:p>
            <a:pPr/>
            <a:fld id="{472511DD-36FC-4AE5-B5AE-7BBCED4DFB47}" type="slidenum">
              <a:rPr lang="ko-KR" altLang="en-US"/>
              <a:pPr/>
              <a:t>‹#›</a:t>
            </a:fld>
            <a:endParaRPr lang="ko-KR" altLang="en-US"/>
          </a:p>
        </p:txBody>
      </p:sp>
    </p:spTree>
  </p:cSld>
  <p:clrMapOvr>
    <a:masterClrMapping/>
  </p:clrMapOvr>
</p:sldLayout>
</file>

<file path=ppt/slideLayouts/slideLayout10.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간지" type="objOnly" preserve="1">
  <p:cSld name="간지">
    <p:spTree>
      <p:nvGrpSpPr>
        <p:cNvPr id="1" name=""/>
        <p:cNvGrpSpPr/>
        <p:nvPr/>
      </p:nvGrpSpPr>
      <p:grpSpPr>
        <a:xfrm>
          <a:off x="0" y="0"/>
          <a:ext cx="0" cy="0"/>
          <a:chOff x="0" y="0"/>
          <a:chExt cx="0" cy="0"/>
        </a:xfrm>
      </p:grpSpPr>
      <p:sp>
        <p:nvSpPr>
          <p:cNvPr id="6" name="직사각형 5"/>
          <p:cNvSpPr/>
          <p:nvPr/>
        </p:nvSpPr>
        <p:spPr>
          <a:xfrm>
            <a:off x="282103" y="2532607"/>
            <a:ext cx="8576794" cy="1460163"/>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3" name="날짜 개체 틀 2"/>
          <p:cNvSpPr>
            <a:spLocks noGrp="1"/>
          </p:cNvSpPr>
          <p:nvPr>
            <p:ph type="dt" sz="half" idx="10"/>
          </p:nvPr>
        </p:nvSpPr>
        <p:spPr/>
        <p:txBody>
          <a:bodyPr/>
          <a:lstStyle/>
          <a:p>
            <a:pPr/>
            <a:fld id="{750E171E-2DED-41BF-9D7F-0F6707F1A283}" type="datetimeFigureOut">
              <a:rPr lang="ko-KR" altLang="en-US"/>
              <a:pPr/>
              <a:t>2015-05-09</a:t>
            </a:fld>
            <a:endParaRPr lang="ko-KR" altLang="en-US"/>
          </a:p>
        </p:txBody>
      </p:sp>
      <p:sp>
        <p:nvSpPr>
          <p:cNvPr id="4" name="바닥글 개체 틀 3"/>
          <p:cNvSpPr>
            <a:spLocks noGrp="1"/>
          </p:cNvSpPr>
          <p:nvPr>
            <p:ph type="ftr" sz="quarter" idx="11"/>
          </p:nvPr>
        </p:nvSpPr>
        <p:spPr/>
        <p:txBody>
          <a:bodyPr/>
          <a:lstStyle/>
          <a:p>
            <a:pPr/>
            <a:r>
              <a:rPr lang="ko-KR" altLang="en-US"/>
              <a:t/>
            </a:r>
            <a:endParaRPr lang="ko-KR" altLang="en-US"/>
          </a:p>
        </p:txBody>
      </p:sp>
      <p:sp>
        <p:nvSpPr>
          <p:cNvPr id="5" name="슬라이드 번호 개체 틀 4"/>
          <p:cNvSpPr>
            <a:spLocks noGrp="1"/>
          </p:cNvSpPr>
          <p:nvPr>
            <p:ph type="sldNum" sz="quarter" idx="12"/>
          </p:nvPr>
        </p:nvSpPr>
        <p:spPr/>
        <p:txBody>
          <a:bodyPr/>
          <a:lstStyle/>
          <a:p>
            <a:pPr/>
            <a:fld id="{F210BA51-C24C-4A3F-BA44-11E7880FC51C}" type="slidenum">
              <a:rPr lang="ko-KR" altLang="en-US"/>
              <a:pPr/>
              <a:t>‹#›</a:t>
            </a:fld>
            <a:endParaRPr lang="ko-KR" altLang="en-US"/>
          </a:p>
        </p:txBody>
      </p:sp>
      <p:pic>
        <p:nvPicPr>
          <p:cNvPr id="11" name="그림 10" descr="강아지_고양이.png"/>
          <p:cNvPicPr>
            <a:picLocks noChangeAspect="1"/>
          </p:cNvPicPr>
          <p:nvPr/>
        </p:nvPicPr>
        <p:blipFill rotWithShape="1">
          <a:blip r:embed="rId2">
            <a:alphaModFix/>
            <a:duotone>
              <a:prstClr val="black"/>
              <a:schemeClr val="tx2">
                <a:tint val="45000"/>
                <a:satMod val="400000"/>
              </a:schemeClr>
            </a:duotone>
            <a:lum contrast="31000"/>
          </a:blip>
          <a:stretch>
            <a:fillRect/>
          </a:stretch>
        </p:blipFill>
        <p:spPr>
          <a:xfrm>
            <a:off x="428596" y="2643182"/>
            <a:ext cx="1024043" cy="1298341"/>
          </a:xfrm>
          <a:prstGeom prst="rect">
            <a:avLst/>
          </a:prstGeom>
        </p:spPr>
      </p:pic>
      <p:sp>
        <p:nvSpPr>
          <p:cNvPr id="2" name="제목 1"/>
          <p:cNvSpPr>
            <a:spLocks noGrp="1"/>
          </p:cNvSpPr>
          <p:nvPr>
            <p:ph type="ctrTitle" idx="0"/>
          </p:nvPr>
        </p:nvSpPr>
        <p:spPr>
          <a:xfrm>
            <a:off x="435429" y="2714620"/>
            <a:ext cx="8273142" cy="1140540"/>
          </a:xfrm>
        </p:spPr>
        <p:txBody>
          <a:bodyPr>
            <a:noAutofit/>
          </a:bodyPr>
          <a:lstStyle>
            <a:lvl1pPr algn="ctr">
              <a:defRPr sz="6600"/>
            </a:lvl1pPr>
          </a:lstStyle>
          <a:p>
            <a:pPr lvl="0"/>
            <a:r>
              <a:rPr lang="ko-KR" altLang="en-US"/>
              <a:t>마스터 제목 스타일 편집</a:t>
            </a:r>
            <a:endParaRPr lang="ko-KR" altLang="en-US"/>
          </a:p>
        </p:txBody>
      </p:sp>
    </p:spTree>
  </p:cSld>
  <p:clrMapOvr>
    <a:masterClrMapping/>
  </p:clrMapOvr>
</p:sldLayout>
</file>

<file path=ppt/slideLayouts/slideLayout11.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목차" type="clipArtAndTx" preserve="1">
  <p:cSld name="목차">
    <p:spTree>
      <p:nvGrpSpPr>
        <p:cNvPr id="1" name=""/>
        <p:cNvGrpSpPr/>
        <p:nvPr/>
      </p:nvGrpSpPr>
      <p:grpSpPr>
        <a:xfrm>
          <a:off x="0" y="0"/>
          <a:ext cx="0" cy="0"/>
          <a:chOff x="0" y="0"/>
          <a:chExt cx="0" cy="0"/>
        </a:xfrm>
      </p:grpSpPr>
      <p:sp>
        <p:nvSpPr>
          <p:cNvPr id="7" name="양쪽 모서리가 둥근 사각형 6"/>
          <p:cNvSpPr/>
          <p:nvPr/>
        </p:nvSpPr>
        <p:spPr>
          <a:xfrm flipV="1">
            <a:off x="285720" y="4825234"/>
            <a:ext cx="8572560" cy="1798650"/>
          </a:xfrm>
          <a:prstGeom prst="round2SameRect">
            <a:avLst>
              <a:gd name="adj1" fmla="val 8202"/>
              <a:gd name="adj2" fmla="val 0"/>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11" name="텍스트 개체 틀 2"/>
          <p:cNvSpPr>
            <a:spLocks noGrp="1"/>
          </p:cNvSpPr>
          <p:nvPr>
            <p:ph type="body" sz="quarter" idx="14" hasCustomPrompt="1"/>
          </p:nvPr>
        </p:nvSpPr>
        <p:spPr>
          <a:xfrm>
            <a:off x="571472" y="714375"/>
            <a:ext cx="4572000" cy="3714750"/>
          </a:xfrm>
        </p:spPr>
        <p:txBody>
          <a:bodyPr/>
          <a:lstStyle>
            <a:lvl1pPr>
              <a:lnSpc>
                <a:spcPct val="150000"/>
              </a:lnSpc>
              <a:defRPr/>
            </a:lvl1pPr>
          </a:lstStyle>
          <a:p>
            <a:pPr lvl="0"/>
            <a:r>
              <a:rPr lang="ko-KR" altLang="en-US"/>
              <a:t>첫째 목차</a:t>
            </a:r>
            <a:endParaRPr lang="ko-KR" altLang="en-US"/>
          </a:p>
          <a:p>
            <a:pPr lvl="0"/>
            <a:r>
              <a:rPr lang="ko-KR" altLang="en-US"/>
              <a:t>둘째 목차</a:t>
            </a:r>
            <a:endParaRPr lang="ko-KR" altLang="en-US"/>
          </a:p>
          <a:p>
            <a:pPr lvl="0"/>
            <a:r>
              <a:rPr lang="ko-KR" altLang="en-US"/>
              <a:t>셋째 목차</a:t>
            </a:r>
            <a:endParaRPr lang="ko-KR" altLang="en-US"/>
          </a:p>
          <a:p>
            <a:pPr lvl="0"/>
            <a:r>
              <a:rPr lang="ko-KR" altLang="en-US"/>
              <a:t>넷째 목차</a:t>
            </a:r>
            <a:endParaRPr lang="ko-KR" altLang="en-US"/>
          </a:p>
          <a:p>
            <a:pPr lvl="0"/>
            <a:r>
              <a:rPr lang="ko-KR" altLang="en-US"/>
              <a:t>다섯째 목차</a:t>
            </a:r>
            <a:endParaRPr lang="ko-KR" altLang="en-US"/>
          </a:p>
        </p:txBody>
      </p:sp>
      <p:sp>
        <p:nvSpPr>
          <p:cNvPr id="4" name="날짜 개체 틀 3"/>
          <p:cNvSpPr>
            <a:spLocks noGrp="1"/>
          </p:cNvSpPr>
          <p:nvPr>
            <p:ph type="dt" sz="half" idx="10"/>
          </p:nvPr>
        </p:nvSpPr>
        <p:spPr/>
        <p:txBody>
          <a:bodyPr/>
          <a:lstStyle/>
          <a:p>
            <a:pPr/>
            <a:fld id="{D8D7A7C4-C82A-4D21-9AB0-F0C5A1D3EF09}" type="datetimeFigureOut">
              <a:rPr lang="ko-KR" altLang="en-US"/>
              <a:pPr/>
              <a:t>2015-05-09</a:t>
            </a:fld>
            <a:endParaRPr lang="ko-KR" altLang="en-US"/>
          </a:p>
        </p:txBody>
      </p:sp>
      <p:sp>
        <p:nvSpPr>
          <p:cNvPr id="6" name="슬라이드 번호 개체 틀 5"/>
          <p:cNvSpPr>
            <a:spLocks noGrp="1"/>
          </p:cNvSpPr>
          <p:nvPr>
            <p:ph type="sldNum" sz="quarter" idx="12"/>
          </p:nvPr>
        </p:nvSpPr>
        <p:spPr/>
        <p:txBody>
          <a:bodyPr/>
          <a:lstStyle/>
          <a:p>
            <a:pPr/>
            <a:fld id="{AD22CD3B-FDDF-4998-970C-76E6E0BEC65F}" type="slidenum">
              <a:rPr lang="ko-KR" altLang="en-US"/>
              <a:pPr/>
              <a:t>‹#›</a:t>
            </a:fld>
            <a:endParaRPr lang="ko-KR" altLang="en-US"/>
          </a:p>
        </p:txBody>
      </p:sp>
      <p:sp>
        <p:nvSpPr>
          <p:cNvPr id="5" name="바닥글 개체 틀 4"/>
          <p:cNvSpPr>
            <a:spLocks noGrp="1"/>
          </p:cNvSpPr>
          <p:nvPr>
            <p:ph type="ftr" sz="quarter" idx="11"/>
          </p:nvPr>
        </p:nvSpPr>
        <p:spPr/>
        <p:txBody>
          <a:bodyPr/>
          <a:lstStyle/>
          <a:p>
            <a:pPr/>
            <a:r>
              <a:rPr lang="ko-KR" altLang="en-US"/>
              <a:t/>
            </a:r>
            <a:endParaRPr lang="ko-KR" altLang="en-US"/>
          </a:p>
        </p:txBody>
      </p:sp>
      <p:sp>
        <p:nvSpPr>
          <p:cNvPr id="8" name="Freeform 6"/>
          <p:cNvSpPr/>
          <p:nvPr/>
        </p:nvSpPr>
        <p:spPr>
          <a:xfrm>
            <a:off x="6143636" y="1857364"/>
            <a:ext cx="2423894" cy="3883877"/>
          </a:xfrm>
          <a:custGeom>
            <a:avLst/>
            <a:gdLst/>
            <a:cxnLst>
              <a:cxn ang="0">
                <a:pos x="385" y="138"/>
              </a:cxn>
              <a:cxn ang="0">
                <a:pos x="244" y="136"/>
              </a:cxn>
              <a:cxn ang="0">
                <a:pos x="132" y="10"/>
              </a:cxn>
              <a:cxn ang="0">
                <a:pos x="13" y="14"/>
              </a:cxn>
              <a:cxn ang="0">
                <a:pos x="16" y="63"/>
              </a:cxn>
              <a:cxn ang="0">
                <a:pos x="30" y="195"/>
              </a:cxn>
              <a:cxn ang="0">
                <a:pos x="60" y="234"/>
              </a:cxn>
              <a:cxn ang="0">
                <a:pos x="69" y="292"/>
              </a:cxn>
              <a:cxn ang="0">
                <a:pos x="83" y="397"/>
              </a:cxn>
              <a:cxn ang="0">
                <a:pos x="83" y="521"/>
              </a:cxn>
              <a:cxn ang="0">
                <a:pos x="91" y="639"/>
              </a:cxn>
              <a:cxn ang="0">
                <a:pos x="131" y="683"/>
              </a:cxn>
              <a:cxn ang="0">
                <a:pos x="147" y="729"/>
              </a:cxn>
              <a:cxn ang="0">
                <a:pos x="136" y="793"/>
              </a:cxn>
              <a:cxn ang="0">
                <a:pos x="164" y="952"/>
              </a:cxn>
              <a:cxn ang="0">
                <a:pos x="301" y="1184"/>
              </a:cxn>
              <a:cxn ang="0">
                <a:pos x="316" y="1303"/>
              </a:cxn>
              <a:cxn ang="0">
                <a:pos x="333" y="1419"/>
              </a:cxn>
              <a:cxn ang="0">
                <a:pos x="291" y="1483"/>
              </a:cxn>
              <a:cxn ang="0">
                <a:pos x="242" y="1503"/>
              </a:cxn>
              <a:cxn ang="0">
                <a:pos x="219" y="1550"/>
              </a:cxn>
              <a:cxn ang="0">
                <a:pos x="260" y="1596"/>
              </a:cxn>
              <a:cxn ang="0">
                <a:pos x="317" y="1612"/>
              </a:cxn>
              <a:cxn ang="0">
                <a:pos x="381" y="1582"/>
              </a:cxn>
              <a:cxn ang="0">
                <a:pos x="420" y="1596"/>
              </a:cxn>
              <a:cxn ang="0">
                <a:pos x="385" y="1668"/>
              </a:cxn>
              <a:cxn ang="0">
                <a:pos x="293" y="1745"/>
              </a:cxn>
              <a:cxn ang="0">
                <a:pos x="298" y="1797"/>
              </a:cxn>
              <a:cxn ang="0">
                <a:pos x="333" y="1825"/>
              </a:cxn>
              <a:cxn ang="0">
                <a:pos x="395" y="1837"/>
              </a:cxn>
              <a:cxn ang="0">
                <a:pos x="467" y="1815"/>
              </a:cxn>
              <a:cxn ang="0">
                <a:pos x="519" y="1774"/>
              </a:cxn>
              <a:cxn ang="0">
                <a:pos x="549" y="1672"/>
              </a:cxn>
              <a:cxn ang="0">
                <a:pos x="583" y="1567"/>
              </a:cxn>
              <a:cxn ang="0">
                <a:pos x="627" y="1517"/>
              </a:cxn>
              <a:cxn ang="0">
                <a:pos x="704" y="1553"/>
              </a:cxn>
              <a:cxn ang="0">
                <a:pos x="822" y="1534"/>
              </a:cxn>
              <a:cxn ang="0">
                <a:pos x="842" y="1565"/>
              </a:cxn>
              <a:cxn ang="0">
                <a:pos x="858" y="1621"/>
              </a:cxn>
              <a:cxn ang="0">
                <a:pos x="826" y="1704"/>
              </a:cxn>
              <a:cxn ang="0">
                <a:pos x="754" y="1748"/>
              </a:cxn>
              <a:cxn ang="0">
                <a:pos x="719" y="1818"/>
              </a:cxn>
              <a:cxn ang="0">
                <a:pos x="726" y="1881"/>
              </a:cxn>
              <a:cxn ang="0">
                <a:pos x="763" y="1901"/>
              </a:cxn>
              <a:cxn ang="0">
                <a:pos x="780" y="1926"/>
              </a:cxn>
              <a:cxn ang="0">
                <a:pos x="876" y="1902"/>
              </a:cxn>
              <a:cxn ang="0">
                <a:pos x="910" y="1854"/>
              </a:cxn>
              <a:cxn ang="0">
                <a:pos x="983" y="1722"/>
              </a:cxn>
              <a:cxn ang="0">
                <a:pos x="1071" y="1596"/>
              </a:cxn>
              <a:cxn ang="0">
                <a:pos x="1120" y="1498"/>
              </a:cxn>
              <a:cxn ang="0">
                <a:pos x="1168" y="1431"/>
              </a:cxn>
              <a:cxn ang="0">
                <a:pos x="1202" y="1376"/>
              </a:cxn>
              <a:cxn ang="0">
                <a:pos x="1118" y="1159"/>
              </a:cxn>
              <a:cxn ang="0">
                <a:pos x="1013" y="935"/>
              </a:cxn>
              <a:cxn ang="0">
                <a:pos x="802" y="721"/>
              </a:cxn>
              <a:cxn ang="0">
                <a:pos x="643" y="624"/>
              </a:cxn>
              <a:cxn ang="0">
                <a:pos x="563" y="536"/>
              </a:cxn>
              <a:cxn ang="0">
                <a:pos x="647" y="408"/>
              </a:cxn>
              <a:cxn ang="0">
                <a:pos x="706" y="339"/>
              </a:cxn>
              <a:cxn ang="0">
                <a:pos x="651" y="227"/>
              </a:cxn>
              <a:cxn ang="0">
                <a:pos x="558" y="184"/>
              </a:cxn>
            </a:cxnLst>
            <a:rect l="0" t="0" r="r" b="b"/>
            <a:pathLst>
              <a:path w="1202" h="1926">
                <a:moveTo>
                  <a:pt x="496" y="209"/>
                </a:moveTo>
                <a:lnTo>
                  <a:pt x="496" y="209"/>
                </a:lnTo>
                <a:lnTo>
                  <a:pt x="491" y="204"/>
                </a:lnTo>
                <a:lnTo>
                  <a:pt x="476" y="191"/>
                </a:lnTo>
                <a:lnTo>
                  <a:pt x="453" y="174"/>
                </a:lnTo>
                <a:lnTo>
                  <a:pt x="439" y="164"/>
                </a:lnTo>
                <a:lnTo>
                  <a:pt x="423" y="155"/>
                </a:lnTo>
                <a:lnTo>
                  <a:pt x="405" y="146"/>
                </a:lnTo>
                <a:lnTo>
                  <a:pt x="385" y="138"/>
                </a:lnTo>
                <a:lnTo>
                  <a:pt x="365" y="132"/>
                </a:lnTo>
                <a:lnTo>
                  <a:pt x="342" y="127"/>
                </a:lnTo>
                <a:lnTo>
                  <a:pt x="320" y="125"/>
                </a:lnTo>
                <a:lnTo>
                  <a:pt x="296" y="126"/>
                </a:lnTo>
                <a:lnTo>
                  <a:pt x="283" y="127"/>
                </a:lnTo>
                <a:lnTo>
                  <a:pt x="271" y="130"/>
                </a:lnTo>
                <a:lnTo>
                  <a:pt x="257" y="132"/>
                </a:lnTo>
                <a:lnTo>
                  <a:pt x="244" y="136"/>
                </a:lnTo>
                <a:lnTo>
                  <a:pt x="244" y="136"/>
                </a:lnTo>
                <a:lnTo>
                  <a:pt x="223" y="103"/>
                </a:lnTo>
                <a:lnTo>
                  <a:pt x="185" y="42"/>
                </a:lnTo>
                <a:lnTo>
                  <a:pt x="185" y="42"/>
                </a:lnTo>
                <a:lnTo>
                  <a:pt x="180" y="35"/>
                </a:lnTo>
                <a:lnTo>
                  <a:pt x="172" y="29"/>
                </a:lnTo>
                <a:lnTo>
                  <a:pt x="165" y="23"/>
                </a:lnTo>
                <a:lnTo>
                  <a:pt x="155" y="18"/>
                </a:lnTo>
                <a:lnTo>
                  <a:pt x="143" y="14"/>
                </a:lnTo>
                <a:lnTo>
                  <a:pt x="132" y="10"/>
                </a:lnTo>
                <a:lnTo>
                  <a:pt x="107" y="4"/>
                </a:lnTo>
                <a:lnTo>
                  <a:pt x="82" y="1"/>
                </a:lnTo>
                <a:lnTo>
                  <a:pt x="59" y="0"/>
                </a:lnTo>
                <a:lnTo>
                  <a:pt x="48" y="1"/>
                </a:lnTo>
                <a:lnTo>
                  <a:pt x="38" y="3"/>
                </a:lnTo>
                <a:lnTo>
                  <a:pt x="30" y="5"/>
                </a:lnTo>
                <a:lnTo>
                  <a:pt x="23" y="8"/>
                </a:lnTo>
                <a:lnTo>
                  <a:pt x="23" y="8"/>
                </a:lnTo>
                <a:lnTo>
                  <a:pt x="13" y="14"/>
                </a:lnTo>
                <a:lnTo>
                  <a:pt x="5" y="19"/>
                </a:lnTo>
                <a:lnTo>
                  <a:pt x="1" y="24"/>
                </a:lnTo>
                <a:lnTo>
                  <a:pt x="0" y="29"/>
                </a:lnTo>
                <a:lnTo>
                  <a:pt x="0" y="33"/>
                </a:lnTo>
                <a:lnTo>
                  <a:pt x="1" y="37"/>
                </a:lnTo>
                <a:lnTo>
                  <a:pt x="6" y="44"/>
                </a:lnTo>
                <a:lnTo>
                  <a:pt x="6" y="44"/>
                </a:lnTo>
                <a:lnTo>
                  <a:pt x="11" y="53"/>
                </a:lnTo>
                <a:lnTo>
                  <a:pt x="16" y="63"/>
                </a:lnTo>
                <a:lnTo>
                  <a:pt x="20" y="76"/>
                </a:lnTo>
                <a:lnTo>
                  <a:pt x="21" y="83"/>
                </a:lnTo>
                <a:lnTo>
                  <a:pt x="21" y="91"/>
                </a:lnTo>
                <a:lnTo>
                  <a:pt x="21" y="91"/>
                </a:lnTo>
                <a:lnTo>
                  <a:pt x="23" y="118"/>
                </a:lnTo>
                <a:lnTo>
                  <a:pt x="26" y="166"/>
                </a:lnTo>
                <a:lnTo>
                  <a:pt x="26" y="166"/>
                </a:lnTo>
                <a:lnTo>
                  <a:pt x="28" y="183"/>
                </a:lnTo>
                <a:lnTo>
                  <a:pt x="30" y="195"/>
                </a:lnTo>
                <a:lnTo>
                  <a:pt x="34" y="203"/>
                </a:lnTo>
                <a:lnTo>
                  <a:pt x="38" y="209"/>
                </a:lnTo>
                <a:lnTo>
                  <a:pt x="41" y="213"/>
                </a:lnTo>
                <a:lnTo>
                  <a:pt x="45" y="217"/>
                </a:lnTo>
                <a:lnTo>
                  <a:pt x="49" y="220"/>
                </a:lnTo>
                <a:lnTo>
                  <a:pt x="53" y="225"/>
                </a:lnTo>
                <a:lnTo>
                  <a:pt x="53" y="225"/>
                </a:lnTo>
                <a:lnTo>
                  <a:pt x="57" y="230"/>
                </a:lnTo>
                <a:lnTo>
                  <a:pt x="60" y="234"/>
                </a:lnTo>
                <a:lnTo>
                  <a:pt x="64" y="237"/>
                </a:lnTo>
                <a:lnTo>
                  <a:pt x="68" y="239"/>
                </a:lnTo>
                <a:lnTo>
                  <a:pt x="73" y="239"/>
                </a:lnTo>
                <a:lnTo>
                  <a:pt x="75" y="239"/>
                </a:lnTo>
                <a:lnTo>
                  <a:pt x="75" y="239"/>
                </a:lnTo>
                <a:lnTo>
                  <a:pt x="72" y="261"/>
                </a:lnTo>
                <a:lnTo>
                  <a:pt x="70" y="278"/>
                </a:lnTo>
                <a:lnTo>
                  <a:pt x="69" y="292"/>
                </a:lnTo>
                <a:lnTo>
                  <a:pt x="69" y="292"/>
                </a:lnTo>
                <a:lnTo>
                  <a:pt x="70" y="305"/>
                </a:lnTo>
                <a:lnTo>
                  <a:pt x="73" y="322"/>
                </a:lnTo>
                <a:lnTo>
                  <a:pt x="77" y="339"/>
                </a:lnTo>
                <a:lnTo>
                  <a:pt x="80" y="354"/>
                </a:lnTo>
                <a:lnTo>
                  <a:pt x="80" y="354"/>
                </a:lnTo>
                <a:lnTo>
                  <a:pt x="83" y="366"/>
                </a:lnTo>
                <a:lnTo>
                  <a:pt x="84" y="379"/>
                </a:lnTo>
                <a:lnTo>
                  <a:pt x="84" y="390"/>
                </a:lnTo>
                <a:lnTo>
                  <a:pt x="83" y="397"/>
                </a:lnTo>
                <a:lnTo>
                  <a:pt x="83" y="397"/>
                </a:lnTo>
                <a:lnTo>
                  <a:pt x="80" y="407"/>
                </a:lnTo>
                <a:lnTo>
                  <a:pt x="75" y="424"/>
                </a:lnTo>
                <a:lnTo>
                  <a:pt x="74" y="437"/>
                </a:lnTo>
                <a:lnTo>
                  <a:pt x="73" y="451"/>
                </a:lnTo>
                <a:lnTo>
                  <a:pt x="74" y="468"/>
                </a:lnTo>
                <a:lnTo>
                  <a:pt x="77" y="486"/>
                </a:lnTo>
                <a:lnTo>
                  <a:pt x="77" y="486"/>
                </a:lnTo>
                <a:lnTo>
                  <a:pt x="83" y="521"/>
                </a:lnTo>
                <a:lnTo>
                  <a:pt x="87" y="548"/>
                </a:lnTo>
                <a:lnTo>
                  <a:pt x="91" y="573"/>
                </a:lnTo>
                <a:lnTo>
                  <a:pt x="91" y="573"/>
                </a:lnTo>
                <a:lnTo>
                  <a:pt x="88" y="579"/>
                </a:lnTo>
                <a:lnTo>
                  <a:pt x="86" y="593"/>
                </a:lnTo>
                <a:lnTo>
                  <a:pt x="84" y="603"/>
                </a:lnTo>
                <a:lnTo>
                  <a:pt x="84" y="613"/>
                </a:lnTo>
                <a:lnTo>
                  <a:pt x="87" y="626"/>
                </a:lnTo>
                <a:lnTo>
                  <a:pt x="91" y="639"/>
                </a:lnTo>
                <a:lnTo>
                  <a:pt x="91" y="639"/>
                </a:lnTo>
                <a:lnTo>
                  <a:pt x="96" y="653"/>
                </a:lnTo>
                <a:lnTo>
                  <a:pt x="103" y="663"/>
                </a:lnTo>
                <a:lnTo>
                  <a:pt x="109" y="671"/>
                </a:lnTo>
                <a:lnTo>
                  <a:pt x="116" y="676"/>
                </a:lnTo>
                <a:lnTo>
                  <a:pt x="122" y="680"/>
                </a:lnTo>
                <a:lnTo>
                  <a:pt x="127" y="682"/>
                </a:lnTo>
                <a:lnTo>
                  <a:pt x="131" y="683"/>
                </a:lnTo>
                <a:lnTo>
                  <a:pt x="131" y="683"/>
                </a:lnTo>
                <a:lnTo>
                  <a:pt x="128" y="685"/>
                </a:lnTo>
                <a:lnTo>
                  <a:pt x="126" y="686"/>
                </a:lnTo>
                <a:lnTo>
                  <a:pt x="125" y="687"/>
                </a:lnTo>
                <a:lnTo>
                  <a:pt x="125" y="691"/>
                </a:lnTo>
                <a:lnTo>
                  <a:pt x="126" y="696"/>
                </a:lnTo>
                <a:lnTo>
                  <a:pt x="130" y="704"/>
                </a:lnTo>
                <a:lnTo>
                  <a:pt x="136" y="712"/>
                </a:lnTo>
                <a:lnTo>
                  <a:pt x="136" y="712"/>
                </a:lnTo>
                <a:lnTo>
                  <a:pt x="147" y="729"/>
                </a:lnTo>
                <a:lnTo>
                  <a:pt x="152" y="735"/>
                </a:lnTo>
                <a:lnTo>
                  <a:pt x="152" y="738"/>
                </a:lnTo>
                <a:lnTo>
                  <a:pt x="152" y="738"/>
                </a:lnTo>
                <a:lnTo>
                  <a:pt x="151" y="738"/>
                </a:lnTo>
                <a:lnTo>
                  <a:pt x="151" y="738"/>
                </a:lnTo>
                <a:lnTo>
                  <a:pt x="148" y="745"/>
                </a:lnTo>
                <a:lnTo>
                  <a:pt x="142" y="765"/>
                </a:lnTo>
                <a:lnTo>
                  <a:pt x="138" y="779"/>
                </a:lnTo>
                <a:lnTo>
                  <a:pt x="136" y="793"/>
                </a:lnTo>
                <a:lnTo>
                  <a:pt x="133" y="809"/>
                </a:lnTo>
                <a:lnTo>
                  <a:pt x="133" y="824"/>
                </a:lnTo>
                <a:lnTo>
                  <a:pt x="133" y="824"/>
                </a:lnTo>
                <a:lnTo>
                  <a:pt x="135" y="855"/>
                </a:lnTo>
                <a:lnTo>
                  <a:pt x="136" y="870"/>
                </a:lnTo>
                <a:lnTo>
                  <a:pt x="138" y="887"/>
                </a:lnTo>
                <a:lnTo>
                  <a:pt x="143" y="905"/>
                </a:lnTo>
                <a:lnTo>
                  <a:pt x="151" y="926"/>
                </a:lnTo>
                <a:lnTo>
                  <a:pt x="164" y="952"/>
                </a:lnTo>
                <a:lnTo>
                  <a:pt x="180" y="979"/>
                </a:lnTo>
                <a:lnTo>
                  <a:pt x="180" y="979"/>
                </a:lnTo>
                <a:lnTo>
                  <a:pt x="213" y="1030"/>
                </a:lnTo>
                <a:lnTo>
                  <a:pt x="237" y="1067"/>
                </a:lnTo>
                <a:lnTo>
                  <a:pt x="258" y="1101"/>
                </a:lnTo>
                <a:lnTo>
                  <a:pt x="269" y="1122"/>
                </a:lnTo>
                <a:lnTo>
                  <a:pt x="281" y="1144"/>
                </a:lnTo>
                <a:lnTo>
                  <a:pt x="281" y="1144"/>
                </a:lnTo>
                <a:lnTo>
                  <a:pt x="301" y="1184"/>
                </a:lnTo>
                <a:lnTo>
                  <a:pt x="312" y="1210"/>
                </a:lnTo>
                <a:lnTo>
                  <a:pt x="316" y="1221"/>
                </a:lnTo>
                <a:lnTo>
                  <a:pt x="318" y="1231"/>
                </a:lnTo>
                <a:lnTo>
                  <a:pt x="320" y="1242"/>
                </a:lnTo>
                <a:lnTo>
                  <a:pt x="320" y="1257"/>
                </a:lnTo>
                <a:lnTo>
                  <a:pt x="320" y="1257"/>
                </a:lnTo>
                <a:lnTo>
                  <a:pt x="320" y="1273"/>
                </a:lnTo>
                <a:lnTo>
                  <a:pt x="318" y="1285"/>
                </a:lnTo>
                <a:lnTo>
                  <a:pt x="316" y="1303"/>
                </a:lnTo>
                <a:lnTo>
                  <a:pt x="316" y="1312"/>
                </a:lnTo>
                <a:lnTo>
                  <a:pt x="316" y="1319"/>
                </a:lnTo>
                <a:lnTo>
                  <a:pt x="317" y="1329"/>
                </a:lnTo>
                <a:lnTo>
                  <a:pt x="320" y="1339"/>
                </a:lnTo>
                <a:lnTo>
                  <a:pt x="320" y="1339"/>
                </a:lnTo>
                <a:lnTo>
                  <a:pt x="326" y="1364"/>
                </a:lnTo>
                <a:lnTo>
                  <a:pt x="331" y="1392"/>
                </a:lnTo>
                <a:lnTo>
                  <a:pt x="333" y="1405"/>
                </a:lnTo>
                <a:lnTo>
                  <a:pt x="333" y="1419"/>
                </a:lnTo>
                <a:lnTo>
                  <a:pt x="332" y="1431"/>
                </a:lnTo>
                <a:lnTo>
                  <a:pt x="328" y="1443"/>
                </a:lnTo>
                <a:lnTo>
                  <a:pt x="328" y="1443"/>
                </a:lnTo>
                <a:lnTo>
                  <a:pt x="323" y="1454"/>
                </a:lnTo>
                <a:lnTo>
                  <a:pt x="318" y="1463"/>
                </a:lnTo>
                <a:lnTo>
                  <a:pt x="311" y="1469"/>
                </a:lnTo>
                <a:lnTo>
                  <a:pt x="305" y="1475"/>
                </a:lnTo>
                <a:lnTo>
                  <a:pt x="297" y="1480"/>
                </a:lnTo>
                <a:lnTo>
                  <a:pt x="291" y="1483"/>
                </a:lnTo>
                <a:lnTo>
                  <a:pt x="283" y="1485"/>
                </a:lnTo>
                <a:lnTo>
                  <a:pt x="277" y="1485"/>
                </a:lnTo>
                <a:lnTo>
                  <a:pt x="277" y="1485"/>
                </a:lnTo>
                <a:lnTo>
                  <a:pt x="271" y="1487"/>
                </a:lnTo>
                <a:lnTo>
                  <a:pt x="264" y="1488"/>
                </a:lnTo>
                <a:lnTo>
                  <a:pt x="257" y="1489"/>
                </a:lnTo>
                <a:lnTo>
                  <a:pt x="252" y="1493"/>
                </a:lnTo>
                <a:lnTo>
                  <a:pt x="245" y="1497"/>
                </a:lnTo>
                <a:lnTo>
                  <a:pt x="242" y="1503"/>
                </a:lnTo>
                <a:lnTo>
                  <a:pt x="239" y="1509"/>
                </a:lnTo>
                <a:lnTo>
                  <a:pt x="238" y="1517"/>
                </a:lnTo>
                <a:lnTo>
                  <a:pt x="238" y="1517"/>
                </a:lnTo>
                <a:lnTo>
                  <a:pt x="234" y="1519"/>
                </a:lnTo>
                <a:lnTo>
                  <a:pt x="232" y="1522"/>
                </a:lnTo>
                <a:lnTo>
                  <a:pt x="228" y="1526"/>
                </a:lnTo>
                <a:lnTo>
                  <a:pt x="224" y="1532"/>
                </a:lnTo>
                <a:lnTo>
                  <a:pt x="221" y="1539"/>
                </a:lnTo>
                <a:lnTo>
                  <a:pt x="219" y="1550"/>
                </a:lnTo>
                <a:lnTo>
                  <a:pt x="219" y="1562"/>
                </a:lnTo>
                <a:lnTo>
                  <a:pt x="219" y="1562"/>
                </a:lnTo>
                <a:lnTo>
                  <a:pt x="220" y="1575"/>
                </a:lnTo>
                <a:lnTo>
                  <a:pt x="224" y="1583"/>
                </a:lnTo>
                <a:lnTo>
                  <a:pt x="228" y="1590"/>
                </a:lnTo>
                <a:lnTo>
                  <a:pt x="234" y="1595"/>
                </a:lnTo>
                <a:lnTo>
                  <a:pt x="242" y="1596"/>
                </a:lnTo>
                <a:lnTo>
                  <a:pt x="250" y="1597"/>
                </a:lnTo>
                <a:lnTo>
                  <a:pt x="260" y="1596"/>
                </a:lnTo>
                <a:lnTo>
                  <a:pt x="272" y="1595"/>
                </a:lnTo>
                <a:lnTo>
                  <a:pt x="272" y="1595"/>
                </a:lnTo>
                <a:lnTo>
                  <a:pt x="276" y="1599"/>
                </a:lnTo>
                <a:lnTo>
                  <a:pt x="286" y="1606"/>
                </a:lnTo>
                <a:lnTo>
                  <a:pt x="293" y="1609"/>
                </a:lnTo>
                <a:lnTo>
                  <a:pt x="301" y="1612"/>
                </a:lnTo>
                <a:lnTo>
                  <a:pt x="308" y="1614"/>
                </a:lnTo>
                <a:lnTo>
                  <a:pt x="317" y="1612"/>
                </a:lnTo>
                <a:lnTo>
                  <a:pt x="317" y="1612"/>
                </a:lnTo>
                <a:lnTo>
                  <a:pt x="326" y="1610"/>
                </a:lnTo>
                <a:lnTo>
                  <a:pt x="333" y="1607"/>
                </a:lnTo>
                <a:lnTo>
                  <a:pt x="346" y="1601"/>
                </a:lnTo>
                <a:lnTo>
                  <a:pt x="354" y="1596"/>
                </a:lnTo>
                <a:lnTo>
                  <a:pt x="357" y="1594"/>
                </a:lnTo>
                <a:lnTo>
                  <a:pt x="357" y="1594"/>
                </a:lnTo>
                <a:lnTo>
                  <a:pt x="366" y="1589"/>
                </a:lnTo>
                <a:lnTo>
                  <a:pt x="374" y="1585"/>
                </a:lnTo>
                <a:lnTo>
                  <a:pt x="381" y="1582"/>
                </a:lnTo>
                <a:lnTo>
                  <a:pt x="381" y="1582"/>
                </a:lnTo>
                <a:lnTo>
                  <a:pt x="389" y="1580"/>
                </a:lnTo>
                <a:lnTo>
                  <a:pt x="396" y="1576"/>
                </a:lnTo>
                <a:lnTo>
                  <a:pt x="406" y="1570"/>
                </a:lnTo>
                <a:lnTo>
                  <a:pt x="417" y="1570"/>
                </a:lnTo>
                <a:lnTo>
                  <a:pt x="417" y="1570"/>
                </a:lnTo>
                <a:lnTo>
                  <a:pt x="418" y="1577"/>
                </a:lnTo>
                <a:lnTo>
                  <a:pt x="419" y="1586"/>
                </a:lnTo>
                <a:lnTo>
                  <a:pt x="420" y="1596"/>
                </a:lnTo>
                <a:lnTo>
                  <a:pt x="420" y="1609"/>
                </a:lnTo>
                <a:lnTo>
                  <a:pt x="419" y="1621"/>
                </a:lnTo>
                <a:lnTo>
                  <a:pt x="414" y="1634"/>
                </a:lnTo>
                <a:lnTo>
                  <a:pt x="412" y="1640"/>
                </a:lnTo>
                <a:lnTo>
                  <a:pt x="408" y="1645"/>
                </a:lnTo>
                <a:lnTo>
                  <a:pt x="408" y="1645"/>
                </a:lnTo>
                <a:lnTo>
                  <a:pt x="400" y="1655"/>
                </a:lnTo>
                <a:lnTo>
                  <a:pt x="391" y="1663"/>
                </a:lnTo>
                <a:lnTo>
                  <a:pt x="385" y="1668"/>
                </a:lnTo>
                <a:lnTo>
                  <a:pt x="376" y="1673"/>
                </a:lnTo>
                <a:lnTo>
                  <a:pt x="360" y="1682"/>
                </a:lnTo>
                <a:lnTo>
                  <a:pt x="350" y="1689"/>
                </a:lnTo>
                <a:lnTo>
                  <a:pt x="339" y="1698"/>
                </a:lnTo>
                <a:lnTo>
                  <a:pt x="339" y="1698"/>
                </a:lnTo>
                <a:lnTo>
                  <a:pt x="316" y="1718"/>
                </a:lnTo>
                <a:lnTo>
                  <a:pt x="307" y="1727"/>
                </a:lnTo>
                <a:lnTo>
                  <a:pt x="299" y="1736"/>
                </a:lnTo>
                <a:lnTo>
                  <a:pt x="293" y="1745"/>
                </a:lnTo>
                <a:lnTo>
                  <a:pt x="289" y="1752"/>
                </a:lnTo>
                <a:lnTo>
                  <a:pt x="287" y="1762"/>
                </a:lnTo>
                <a:lnTo>
                  <a:pt x="286" y="1771"/>
                </a:lnTo>
                <a:lnTo>
                  <a:pt x="286" y="1771"/>
                </a:lnTo>
                <a:lnTo>
                  <a:pt x="287" y="1780"/>
                </a:lnTo>
                <a:lnTo>
                  <a:pt x="288" y="1787"/>
                </a:lnTo>
                <a:lnTo>
                  <a:pt x="292" y="1792"/>
                </a:lnTo>
                <a:lnTo>
                  <a:pt x="294" y="1796"/>
                </a:lnTo>
                <a:lnTo>
                  <a:pt x="298" y="1797"/>
                </a:lnTo>
                <a:lnTo>
                  <a:pt x="302" y="1800"/>
                </a:lnTo>
                <a:lnTo>
                  <a:pt x="305" y="1800"/>
                </a:lnTo>
                <a:lnTo>
                  <a:pt x="305" y="1800"/>
                </a:lnTo>
                <a:lnTo>
                  <a:pt x="306" y="1804"/>
                </a:lnTo>
                <a:lnTo>
                  <a:pt x="311" y="1813"/>
                </a:lnTo>
                <a:lnTo>
                  <a:pt x="316" y="1818"/>
                </a:lnTo>
                <a:lnTo>
                  <a:pt x="321" y="1821"/>
                </a:lnTo>
                <a:lnTo>
                  <a:pt x="326" y="1824"/>
                </a:lnTo>
                <a:lnTo>
                  <a:pt x="333" y="1825"/>
                </a:lnTo>
                <a:lnTo>
                  <a:pt x="333" y="1825"/>
                </a:lnTo>
                <a:lnTo>
                  <a:pt x="349" y="1824"/>
                </a:lnTo>
                <a:lnTo>
                  <a:pt x="360" y="1821"/>
                </a:lnTo>
                <a:lnTo>
                  <a:pt x="373" y="1818"/>
                </a:lnTo>
                <a:lnTo>
                  <a:pt x="373" y="1818"/>
                </a:lnTo>
                <a:lnTo>
                  <a:pt x="375" y="1821"/>
                </a:lnTo>
                <a:lnTo>
                  <a:pt x="383" y="1829"/>
                </a:lnTo>
                <a:lnTo>
                  <a:pt x="389" y="1834"/>
                </a:lnTo>
                <a:lnTo>
                  <a:pt x="395" y="1837"/>
                </a:lnTo>
                <a:lnTo>
                  <a:pt x="404" y="1839"/>
                </a:lnTo>
                <a:lnTo>
                  <a:pt x="413" y="1839"/>
                </a:lnTo>
                <a:lnTo>
                  <a:pt x="413" y="1839"/>
                </a:lnTo>
                <a:lnTo>
                  <a:pt x="429" y="1837"/>
                </a:lnTo>
                <a:lnTo>
                  <a:pt x="442" y="1833"/>
                </a:lnTo>
                <a:lnTo>
                  <a:pt x="451" y="1828"/>
                </a:lnTo>
                <a:lnTo>
                  <a:pt x="459" y="1821"/>
                </a:lnTo>
                <a:lnTo>
                  <a:pt x="459" y="1821"/>
                </a:lnTo>
                <a:lnTo>
                  <a:pt x="467" y="1815"/>
                </a:lnTo>
                <a:lnTo>
                  <a:pt x="471" y="1811"/>
                </a:lnTo>
                <a:lnTo>
                  <a:pt x="473" y="1808"/>
                </a:lnTo>
                <a:lnTo>
                  <a:pt x="478" y="1806"/>
                </a:lnTo>
                <a:lnTo>
                  <a:pt x="478" y="1806"/>
                </a:lnTo>
                <a:lnTo>
                  <a:pt x="482" y="1805"/>
                </a:lnTo>
                <a:lnTo>
                  <a:pt x="487" y="1801"/>
                </a:lnTo>
                <a:lnTo>
                  <a:pt x="500" y="1791"/>
                </a:lnTo>
                <a:lnTo>
                  <a:pt x="519" y="1774"/>
                </a:lnTo>
                <a:lnTo>
                  <a:pt x="519" y="1774"/>
                </a:lnTo>
                <a:lnTo>
                  <a:pt x="527" y="1762"/>
                </a:lnTo>
                <a:lnTo>
                  <a:pt x="532" y="1755"/>
                </a:lnTo>
                <a:lnTo>
                  <a:pt x="534" y="1750"/>
                </a:lnTo>
                <a:lnTo>
                  <a:pt x="534" y="1750"/>
                </a:lnTo>
                <a:lnTo>
                  <a:pt x="536" y="1727"/>
                </a:lnTo>
                <a:lnTo>
                  <a:pt x="542" y="1692"/>
                </a:lnTo>
                <a:lnTo>
                  <a:pt x="542" y="1692"/>
                </a:lnTo>
                <a:lnTo>
                  <a:pt x="545" y="1683"/>
                </a:lnTo>
                <a:lnTo>
                  <a:pt x="549" y="1672"/>
                </a:lnTo>
                <a:lnTo>
                  <a:pt x="559" y="1648"/>
                </a:lnTo>
                <a:lnTo>
                  <a:pt x="568" y="1625"/>
                </a:lnTo>
                <a:lnTo>
                  <a:pt x="570" y="1616"/>
                </a:lnTo>
                <a:lnTo>
                  <a:pt x="571" y="1610"/>
                </a:lnTo>
                <a:lnTo>
                  <a:pt x="571" y="1610"/>
                </a:lnTo>
                <a:lnTo>
                  <a:pt x="573" y="1600"/>
                </a:lnTo>
                <a:lnTo>
                  <a:pt x="576" y="1586"/>
                </a:lnTo>
                <a:lnTo>
                  <a:pt x="583" y="1567"/>
                </a:lnTo>
                <a:lnTo>
                  <a:pt x="583" y="1567"/>
                </a:lnTo>
                <a:lnTo>
                  <a:pt x="589" y="1548"/>
                </a:lnTo>
                <a:lnTo>
                  <a:pt x="602" y="1521"/>
                </a:lnTo>
                <a:lnTo>
                  <a:pt x="602" y="1521"/>
                </a:lnTo>
                <a:lnTo>
                  <a:pt x="603" y="1518"/>
                </a:lnTo>
                <a:lnTo>
                  <a:pt x="604" y="1517"/>
                </a:lnTo>
                <a:lnTo>
                  <a:pt x="608" y="1514"/>
                </a:lnTo>
                <a:lnTo>
                  <a:pt x="613" y="1514"/>
                </a:lnTo>
                <a:lnTo>
                  <a:pt x="618" y="1514"/>
                </a:lnTo>
                <a:lnTo>
                  <a:pt x="627" y="1517"/>
                </a:lnTo>
                <a:lnTo>
                  <a:pt x="637" y="1523"/>
                </a:lnTo>
                <a:lnTo>
                  <a:pt x="637" y="1523"/>
                </a:lnTo>
                <a:lnTo>
                  <a:pt x="657" y="1537"/>
                </a:lnTo>
                <a:lnTo>
                  <a:pt x="675" y="1546"/>
                </a:lnTo>
                <a:lnTo>
                  <a:pt x="682" y="1550"/>
                </a:lnTo>
                <a:lnTo>
                  <a:pt x="690" y="1552"/>
                </a:lnTo>
                <a:lnTo>
                  <a:pt x="696" y="1553"/>
                </a:lnTo>
                <a:lnTo>
                  <a:pt x="704" y="1553"/>
                </a:lnTo>
                <a:lnTo>
                  <a:pt x="704" y="1553"/>
                </a:lnTo>
                <a:lnTo>
                  <a:pt x="719" y="1552"/>
                </a:lnTo>
                <a:lnTo>
                  <a:pt x="732" y="1551"/>
                </a:lnTo>
                <a:lnTo>
                  <a:pt x="750" y="1547"/>
                </a:lnTo>
                <a:lnTo>
                  <a:pt x="750" y="1547"/>
                </a:lnTo>
                <a:lnTo>
                  <a:pt x="768" y="1548"/>
                </a:lnTo>
                <a:lnTo>
                  <a:pt x="778" y="1548"/>
                </a:lnTo>
                <a:lnTo>
                  <a:pt x="784" y="1547"/>
                </a:lnTo>
                <a:lnTo>
                  <a:pt x="784" y="1547"/>
                </a:lnTo>
                <a:lnTo>
                  <a:pt x="822" y="1534"/>
                </a:lnTo>
                <a:lnTo>
                  <a:pt x="822" y="1534"/>
                </a:lnTo>
                <a:lnTo>
                  <a:pt x="828" y="1533"/>
                </a:lnTo>
                <a:lnTo>
                  <a:pt x="833" y="1532"/>
                </a:lnTo>
                <a:lnTo>
                  <a:pt x="836" y="1532"/>
                </a:lnTo>
                <a:lnTo>
                  <a:pt x="837" y="1533"/>
                </a:lnTo>
                <a:lnTo>
                  <a:pt x="837" y="1533"/>
                </a:lnTo>
                <a:lnTo>
                  <a:pt x="838" y="1539"/>
                </a:lnTo>
                <a:lnTo>
                  <a:pt x="839" y="1551"/>
                </a:lnTo>
                <a:lnTo>
                  <a:pt x="842" y="1565"/>
                </a:lnTo>
                <a:lnTo>
                  <a:pt x="845" y="1575"/>
                </a:lnTo>
                <a:lnTo>
                  <a:pt x="845" y="1575"/>
                </a:lnTo>
                <a:lnTo>
                  <a:pt x="848" y="1581"/>
                </a:lnTo>
                <a:lnTo>
                  <a:pt x="852" y="1585"/>
                </a:lnTo>
                <a:lnTo>
                  <a:pt x="855" y="1590"/>
                </a:lnTo>
                <a:lnTo>
                  <a:pt x="856" y="1597"/>
                </a:lnTo>
                <a:lnTo>
                  <a:pt x="856" y="1597"/>
                </a:lnTo>
                <a:lnTo>
                  <a:pt x="857" y="1609"/>
                </a:lnTo>
                <a:lnTo>
                  <a:pt x="858" y="1621"/>
                </a:lnTo>
                <a:lnTo>
                  <a:pt x="860" y="1628"/>
                </a:lnTo>
                <a:lnTo>
                  <a:pt x="858" y="1634"/>
                </a:lnTo>
                <a:lnTo>
                  <a:pt x="857" y="1641"/>
                </a:lnTo>
                <a:lnTo>
                  <a:pt x="855" y="1648"/>
                </a:lnTo>
                <a:lnTo>
                  <a:pt x="855" y="1648"/>
                </a:lnTo>
                <a:lnTo>
                  <a:pt x="839" y="1678"/>
                </a:lnTo>
                <a:lnTo>
                  <a:pt x="832" y="1697"/>
                </a:lnTo>
                <a:lnTo>
                  <a:pt x="832" y="1697"/>
                </a:lnTo>
                <a:lnTo>
                  <a:pt x="826" y="1704"/>
                </a:lnTo>
                <a:lnTo>
                  <a:pt x="821" y="1711"/>
                </a:lnTo>
                <a:lnTo>
                  <a:pt x="812" y="1718"/>
                </a:lnTo>
                <a:lnTo>
                  <a:pt x="803" y="1726"/>
                </a:lnTo>
                <a:lnTo>
                  <a:pt x="792" y="1733"/>
                </a:lnTo>
                <a:lnTo>
                  <a:pt x="779" y="1740"/>
                </a:lnTo>
                <a:lnTo>
                  <a:pt x="766" y="1743"/>
                </a:lnTo>
                <a:lnTo>
                  <a:pt x="766" y="1743"/>
                </a:lnTo>
                <a:lnTo>
                  <a:pt x="760" y="1746"/>
                </a:lnTo>
                <a:lnTo>
                  <a:pt x="754" y="1748"/>
                </a:lnTo>
                <a:lnTo>
                  <a:pt x="749" y="1752"/>
                </a:lnTo>
                <a:lnTo>
                  <a:pt x="744" y="1757"/>
                </a:lnTo>
                <a:lnTo>
                  <a:pt x="735" y="1767"/>
                </a:lnTo>
                <a:lnTo>
                  <a:pt x="729" y="1779"/>
                </a:lnTo>
                <a:lnTo>
                  <a:pt x="724" y="1791"/>
                </a:lnTo>
                <a:lnTo>
                  <a:pt x="721" y="1801"/>
                </a:lnTo>
                <a:lnTo>
                  <a:pt x="719" y="1811"/>
                </a:lnTo>
                <a:lnTo>
                  <a:pt x="719" y="1818"/>
                </a:lnTo>
                <a:lnTo>
                  <a:pt x="719" y="1818"/>
                </a:lnTo>
                <a:lnTo>
                  <a:pt x="719" y="1823"/>
                </a:lnTo>
                <a:lnTo>
                  <a:pt x="720" y="1829"/>
                </a:lnTo>
                <a:lnTo>
                  <a:pt x="724" y="1838"/>
                </a:lnTo>
                <a:lnTo>
                  <a:pt x="729" y="1848"/>
                </a:lnTo>
                <a:lnTo>
                  <a:pt x="729" y="1848"/>
                </a:lnTo>
                <a:lnTo>
                  <a:pt x="727" y="1853"/>
                </a:lnTo>
                <a:lnTo>
                  <a:pt x="725" y="1865"/>
                </a:lnTo>
                <a:lnTo>
                  <a:pt x="725" y="1873"/>
                </a:lnTo>
                <a:lnTo>
                  <a:pt x="726" y="1881"/>
                </a:lnTo>
                <a:lnTo>
                  <a:pt x="729" y="1887"/>
                </a:lnTo>
                <a:lnTo>
                  <a:pt x="731" y="1889"/>
                </a:lnTo>
                <a:lnTo>
                  <a:pt x="735" y="1892"/>
                </a:lnTo>
                <a:lnTo>
                  <a:pt x="735" y="1892"/>
                </a:lnTo>
                <a:lnTo>
                  <a:pt x="748" y="1898"/>
                </a:lnTo>
                <a:lnTo>
                  <a:pt x="756" y="1901"/>
                </a:lnTo>
                <a:lnTo>
                  <a:pt x="761" y="1901"/>
                </a:lnTo>
                <a:lnTo>
                  <a:pt x="763" y="1901"/>
                </a:lnTo>
                <a:lnTo>
                  <a:pt x="763" y="1901"/>
                </a:lnTo>
                <a:lnTo>
                  <a:pt x="760" y="1904"/>
                </a:lnTo>
                <a:lnTo>
                  <a:pt x="759" y="1910"/>
                </a:lnTo>
                <a:lnTo>
                  <a:pt x="758" y="1915"/>
                </a:lnTo>
                <a:lnTo>
                  <a:pt x="759" y="1918"/>
                </a:lnTo>
                <a:lnTo>
                  <a:pt x="760" y="1921"/>
                </a:lnTo>
                <a:lnTo>
                  <a:pt x="763" y="1922"/>
                </a:lnTo>
                <a:lnTo>
                  <a:pt x="765" y="1925"/>
                </a:lnTo>
                <a:lnTo>
                  <a:pt x="769" y="1926"/>
                </a:lnTo>
                <a:lnTo>
                  <a:pt x="780" y="1926"/>
                </a:lnTo>
                <a:lnTo>
                  <a:pt x="780" y="1926"/>
                </a:lnTo>
                <a:lnTo>
                  <a:pt x="803" y="1925"/>
                </a:lnTo>
                <a:lnTo>
                  <a:pt x="817" y="1923"/>
                </a:lnTo>
                <a:lnTo>
                  <a:pt x="828" y="1921"/>
                </a:lnTo>
                <a:lnTo>
                  <a:pt x="843" y="1910"/>
                </a:lnTo>
                <a:lnTo>
                  <a:pt x="855" y="1912"/>
                </a:lnTo>
                <a:lnTo>
                  <a:pt x="855" y="1912"/>
                </a:lnTo>
                <a:lnTo>
                  <a:pt x="876" y="1902"/>
                </a:lnTo>
                <a:lnTo>
                  <a:pt x="876" y="1902"/>
                </a:lnTo>
                <a:lnTo>
                  <a:pt x="880" y="1898"/>
                </a:lnTo>
                <a:lnTo>
                  <a:pt x="886" y="1892"/>
                </a:lnTo>
                <a:lnTo>
                  <a:pt x="894" y="1882"/>
                </a:lnTo>
                <a:lnTo>
                  <a:pt x="894" y="1882"/>
                </a:lnTo>
                <a:lnTo>
                  <a:pt x="900" y="1873"/>
                </a:lnTo>
                <a:lnTo>
                  <a:pt x="905" y="1867"/>
                </a:lnTo>
                <a:lnTo>
                  <a:pt x="907" y="1862"/>
                </a:lnTo>
                <a:lnTo>
                  <a:pt x="907" y="1862"/>
                </a:lnTo>
                <a:lnTo>
                  <a:pt x="910" y="1854"/>
                </a:lnTo>
                <a:lnTo>
                  <a:pt x="915" y="1840"/>
                </a:lnTo>
                <a:lnTo>
                  <a:pt x="923" y="1821"/>
                </a:lnTo>
                <a:lnTo>
                  <a:pt x="923" y="1821"/>
                </a:lnTo>
                <a:lnTo>
                  <a:pt x="929" y="1810"/>
                </a:lnTo>
                <a:lnTo>
                  <a:pt x="944" y="1782"/>
                </a:lnTo>
                <a:lnTo>
                  <a:pt x="963" y="1748"/>
                </a:lnTo>
                <a:lnTo>
                  <a:pt x="973" y="1735"/>
                </a:lnTo>
                <a:lnTo>
                  <a:pt x="983" y="1722"/>
                </a:lnTo>
                <a:lnTo>
                  <a:pt x="983" y="1722"/>
                </a:lnTo>
                <a:lnTo>
                  <a:pt x="992" y="1712"/>
                </a:lnTo>
                <a:lnTo>
                  <a:pt x="1001" y="1701"/>
                </a:lnTo>
                <a:lnTo>
                  <a:pt x="1016" y="1678"/>
                </a:lnTo>
                <a:lnTo>
                  <a:pt x="1031" y="1655"/>
                </a:lnTo>
                <a:lnTo>
                  <a:pt x="1042" y="1639"/>
                </a:lnTo>
                <a:lnTo>
                  <a:pt x="1042" y="1639"/>
                </a:lnTo>
                <a:lnTo>
                  <a:pt x="1056" y="1621"/>
                </a:lnTo>
                <a:lnTo>
                  <a:pt x="1064" y="1610"/>
                </a:lnTo>
                <a:lnTo>
                  <a:pt x="1071" y="1596"/>
                </a:lnTo>
                <a:lnTo>
                  <a:pt x="1079" y="1580"/>
                </a:lnTo>
                <a:lnTo>
                  <a:pt x="1085" y="1562"/>
                </a:lnTo>
                <a:lnTo>
                  <a:pt x="1089" y="1542"/>
                </a:lnTo>
                <a:lnTo>
                  <a:pt x="1090" y="1531"/>
                </a:lnTo>
                <a:lnTo>
                  <a:pt x="1090" y="1519"/>
                </a:lnTo>
                <a:lnTo>
                  <a:pt x="1090" y="1519"/>
                </a:lnTo>
                <a:lnTo>
                  <a:pt x="1099" y="1514"/>
                </a:lnTo>
                <a:lnTo>
                  <a:pt x="1109" y="1507"/>
                </a:lnTo>
                <a:lnTo>
                  <a:pt x="1120" y="1498"/>
                </a:lnTo>
                <a:lnTo>
                  <a:pt x="1132" y="1485"/>
                </a:lnTo>
                <a:lnTo>
                  <a:pt x="1142" y="1471"/>
                </a:lnTo>
                <a:lnTo>
                  <a:pt x="1145" y="1464"/>
                </a:lnTo>
                <a:lnTo>
                  <a:pt x="1149" y="1455"/>
                </a:lnTo>
                <a:lnTo>
                  <a:pt x="1153" y="1446"/>
                </a:lnTo>
                <a:lnTo>
                  <a:pt x="1154" y="1437"/>
                </a:lnTo>
                <a:lnTo>
                  <a:pt x="1154" y="1437"/>
                </a:lnTo>
                <a:lnTo>
                  <a:pt x="1162" y="1435"/>
                </a:lnTo>
                <a:lnTo>
                  <a:pt x="1168" y="1431"/>
                </a:lnTo>
                <a:lnTo>
                  <a:pt x="1177" y="1427"/>
                </a:lnTo>
                <a:lnTo>
                  <a:pt x="1186" y="1420"/>
                </a:lnTo>
                <a:lnTo>
                  <a:pt x="1193" y="1411"/>
                </a:lnTo>
                <a:lnTo>
                  <a:pt x="1197" y="1407"/>
                </a:lnTo>
                <a:lnTo>
                  <a:pt x="1199" y="1401"/>
                </a:lnTo>
                <a:lnTo>
                  <a:pt x="1201" y="1395"/>
                </a:lnTo>
                <a:lnTo>
                  <a:pt x="1202" y="1388"/>
                </a:lnTo>
                <a:lnTo>
                  <a:pt x="1202" y="1388"/>
                </a:lnTo>
                <a:lnTo>
                  <a:pt x="1202" y="1376"/>
                </a:lnTo>
                <a:lnTo>
                  <a:pt x="1201" y="1364"/>
                </a:lnTo>
                <a:lnTo>
                  <a:pt x="1198" y="1353"/>
                </a:lnTo>
                <a:lnTo>
                  <a:pt x="1193" y="1342"/>
                </a:lnTo>
                <a:lnTo>
                  <a:pt x="1181" y="1314"/>
                </a:lnTo>
                <a:lnTo>
                  <a:pt x="1160" y="1273"/>
                </a:lnTo>
                <a:lnTo>
                  <a:pt x="1160" y="1273"/>
                </a:lnTo>
                <a:lnTo>
                  <a:pt x="1149" y="1247"/>
                </a:lnTo>
                <a:lnTo>
                  <a:pt x="1139" y="1220"/>
                </a:lnTo>
                <a:lnTo>
                  <a:pt x="1118" y="1159"/>
                </a:lnTo>
                <a:lnTo>
                  <a:pt x="1106" y="1127"/>
                </a:lnTo>
                <a:lnTo>
                  <a:pt x="1094" y="1093"/>
                </a:lnTo>
                <a:lnTo>
                  <a:pt x="1080" y="1057"/>
                </a:lnTo>
                <a:lnTo>
                  <a:pt x="1064" y="1021"/>
                </a:lnTo>
                <a:lnTo>
                  <a:pt x="1064" y="1021"/>
                </a:lnTo>
                <a:lnTo>
                  <a:pt x="1053" y="1002"/>
                </a:lnTo>
                <a:lnTo>
                  <a:pt x="1042" y="981"/>
                </a:lnTo>
                <a:lnTo>
                  <a:pt x="1028" y="959"/>
                </a:lnTo>
                <a:lnTo>
                  <a:pt x="1013" y="935"/>
                </a:lnTo>
                <a:lnTo>
                  <a:pt x="997" y="911"/>
                </a:lnTo>
                <a:lnTo>
                  <a:pt x="978" y="886"/>
                </a:lnTo>
                <a:lnTo>
                  <a:pt x="958" y="861"/>
                </a:lnTo>
                <a:lnTo>
                  <a:pt x="935" y="837"/>
                </a:lnTo>
                <a:lnTo>
                  <a:pt x="911" y="812"/>
                </a:lnTo>
                <a:lnTo>
                  <a:pt x="886" y="788"/>
                </a:lnTo>
                <a:lnTo>
                  <a:pt x="860" y="764"/>
                </a:lnTo>
                <a:lnTo>
                  <a:pt x="832" y="743"/>
                </a:lnTo>
                <a:lnTo>
                  <a:pt x="802" y="721"/>
                </a:lnTo>
                <a:lnTo>
                  <a:pt x="772" y="702"/>
                </a:lnTo>
                <a:lnTo>
                  <a:pt x="739" y="685"/>
                </a:lnTo>
                <a:lnTo>
                  <a:pt x="706" y="670"/>
                </a:lnTo>
                <a:lnTo>
                  <a:pt x="706" y="670"/>
                </a:lnTo>
                <a:lnTo>
                  <a:pt x="696" y="665"/>
                </a:lnTo>
                <a:lnTo>
                  <a:pt x="686" y="658"/>
                </a:lnTo>
                <a:lnTo>
                  <a:pt x="672" y="650"/>
                </a:lnTo>
                <a:lnTo>
                  <a:pt x="658" y="638"/>
                </a:lnTo>
                <a:lnTo>
                  <a:pt x="643" y="624"/>
                </a:lnTo>
                <a:lnTo>
                  <a:pt x="629" y="608"/>
                </a:lnTo>
                <a:lnTo>
                  <a:pt x="623" y="599"/>
                </a:lnTo>
                <a:lnTo>
                  <a:pt x="617" y="590"/>
                </a:lnTo>
                <a:lnTo>
                  <a:pt x="617" y="590"/>
                </a:lnTo>
                <a:lnTo>
                  <a:pt x="610" y="582"/>
                </a:lnTo>
                <a:lnTo>
                  <a:pt x="604" y="573"/>
                </a:lnTo>
                <a:lnTo>
                  <a:pt x="592" y="558"/>
                </a:lnTo>
                <a:lnTo>
                  <a:pt x="576" y="546"/>
                </a:lnTo>
                <a:lnTo>
                  <a:pt x="563" y="536"/>
                </a:lnTo>
                <a:lnTo>
                  <a:pt x="550" y="529"/>
                </a:lnTo>
                <a:lnTo>
                  <a:pt x="540" y="522"/>
                </a:lnTo>
                <a:lnTo>
                  <a:pt x="531" y="519"/>
                </a:lnTo>
                <a:lnTo>
                  <a:pt x="561" y="454"/>
                </a:lnTo>
                <a:lnTo>
                  <a:pt x="561" y="454"/>
                </a:lnTo>
                <a:lnTo>
                  <a:pt x="610" y="428"/>
                </a:lnTo>
                <a:lnTo>
                  <a:pt x="610" y="428"/>
                </a:lnTo>
                <a:lnTo>
                  <a:pt x="634" y="415"/>
                </a:lnTo>
                <a:lnTo>
                  <a:pt x="647" y="408"/>
                </a:lnTo>
                <a:lnTo>
                  <a:pt x="661" y="399"/>
                </a:lnTo>
                <a:lnTo>
                  <a:pt x="673" y="390"/>
                </a:lnTo>
                <a:lnTo>
                  <a:pt x="685" y="380"/>
                </a:lnTo>
                <a:lnTo>
                  <a:pt x="692" y="370"/>
                </a:lnTo>
                <a:lnTo>
                  <a:pt x="695" y="365"/>
                </a:lnTo>
                <a:lnTo>
                  <a:pt x="697" y="360"/>
                </a:lnTo>
                <a:lnTo>
                  <a:pt x="697" y="360"/>
                </a:lnTo>
                <a:lnTo>
                  <a:pt x="701" y="350"/>
                </a:lnTo>
                <a:lnTo>
                  <a:pt x="706" y="339"/>
                </a:lnTo>
                <a:lnTo>
                  <a:pt x="716" y="318"/>
                </a:lnTo>
                <a:lnTo>
                  <a:pt x="726" y="303"/>
                </a:lnTo>
                <a:lnTo>
                  <a:pt x="730" y="297"/>
                </a:lnTo>
                <a:lnTo>
                  <a:pt x="730" y="297"/>
                </a:lnTo>
                <a:lnTo>
                  <a:pt x="709" y="281"/>
                </a:lnTo>
                <a:lnTo>
                  <a:pt x="692" y="267"/>
                </a:lnTo>
                <a:lnTo>
                  <a:pt x="680" y="256"/>
                </a:lnTo>
                <a:lnTo>
                  <a:pt x="670" y="245"/>
                </a:lnTo>
                <a:lnTo>
                  <a:pt x="651" y="227"/>
                </a:lnTo>
                <a:lnTo>
                  <a:pt x="639" y="215"/>
                </a:lnTo>
                <a:lnTo>
                  <a:pt x="624" y="203"/>
                </a:lnTo>
                <a:lnTo>
                  <a:pt x="624" y="203"/>
                </a:lnTo>
                <a:lnTo>
                  <a:pt x="613" y="195"/>
                </a:lnTo>
                <a:lnTo>
                  <a:pt x="602" y="190"/>
                </a:lnTo>
                <a:lnTo>
                  <a:pt x="590" y="186"/>
                </a:lnTo>
                <a:lnTo>
                  <a:pt x="580" y="184"/>
                </a:lnTo>
                <a:lnTo>
                  <a:pt x="569" y="184"/>
                </a:lnTo>
                <a:lnTo>
                  <a:pt x="558" y="184"/>
                </a:lnTo>
                <a:lnTo>
                  <a:pt x="547" y="186"/>
                </a:lnTo>
                <a:lnTo>
                  <a:pt x="539" y="189"/>
                </a:lnTo>
                <a:lnTo>
                  <a:pt x="521" y="195"/>
                </a:lnTo>
                <a:lnTo>
                  <a:pt x="507" y="201"/>
                </a:lnTo>
                <a:lnTo>
                  <a:pt x="496" y="209"/>
                </a:lnTo>
                <a:lnTo>
                  <a:pt x="496" y="209"/>
                </a:lnTo>
              </a:path>
            </a:pathLst>
          </a:custGeom>
          <a:solidFill>
            <a:schemeClr val="accent4">
              <a:lumMod val="60000"/>
              <a:lumOff val="40000"/>
            </a:schemeClr>
          </a:solidFill>
          <a:ln w="9525">
            <a:noFill/>
            <a:round/>
          </a:ln>
        </p:spPr>
        <p:txBody>
          <a:bodyPr anchor="ctr"/>
          <a:p>
            <a:pPr algn="ctr"/>
            <a:endParaRPr lang="ko-KR" altLang="en-US"/>
          </a:p>
        </p:txBody>
      </p:sp>
      <p:sp>
        <p:nvSpPr>
          <p:cNvPr id="2" name="제목 1"/>
          <p:cNvSpPr>
            <a:spLocks noGrp="1"/>
          </p:cNvSpPr>
          <p:nvPr>
            <p:ph type="title" idx="0"/>
          </p:nvPr>
        </p:nvSpPr>
        <p:spPr>
          <a:xfrm>
            <a:off x="457200" y="5072074"/>
            <a:ext cx="8229600" cy="1143000"/>
          </a:xfrm>
        </p:spPr>
        <p:txBody>
          <a:bodyPr/>
          <a:lstStyle>
            <a:lvl1pPr>
              <a:defRPr sz="6000"/>
            </a:lvl1pPr>
          </a:lstStyle>
          <a:p>
            <a:pPr lvl="0"/>
            <a:r>
              <a:rPr lang="ko-KR" altLang="en-US"/>
              <a:t>마스터 제목 스타일 편집</a:t>
            </a:r>
            <a:endParaRPr lang="ko-KR" altLang="en-US"/>
          </a:p>
        </p:txBody>
      </p:sp>
    </p:spTree>
  </p:cSld>
  <p:clrMapOvr>
    <a:masterClrMapping/>
  </p:clrMapOvr>
</p:sldLayout>
</file>

<file path=ppt/slideLayouts/slideLayout12.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세로 제목 및 본문" type="vertTitleAndTx" preserve="1">
  <p:cSld name="세로 제목 및 본문">
    <p:spTree>
      <p:nvGrpSpPr>
        <p:cNvPr id="1" name=""/>
        <p:cNvGrpSpPr/>
        <p:nvPr/>
      </p:nvGrpSpPr>
      <p:grpSpPr>
        <a:xfrm>
          <a:off x="0" y="0"/>
          <a:ext cx="0" cy="0"/>
          <a:chOff x="0" y="0"/>
          <a:chExt cx="0" cy="0"/>
        </a:xfrm>
      </p:grpSpPr>
      <p:sp>
        <p:nvSpPr>
          <p:cNvPr id="2" name="세로 제목 1"/>
          <p:cNvSpPr>
            <a:spLocks noGrp="1"/>
          </p:cNvSpPr>
          <p:nvPr>
            <p:ph type="title" orient="vert" idx="0"/>
          </p:nvPr>
        </p:nvSpPr>
        <p:spPr>
          <a:xfrm>
            <a:off x="7643834" y="274638"/>
            <a:ext cx="1042966" cy="5851525"/>
          </a:xfrm>
        </p:spPr>
        <p:txBody>
          <a:bodyPr vert="eaVert"/>
          <a:lstStyle>
            <a:lvl1pPr>
              <a:defRPr sz="4000"/>
            </a:lvl1pPr>
          </a:lstStyle>
          <a:p>
            <a:pPr lvl="0"/>
            <a:r>
              <a:rPr lang="ko-KR" altLang="en-US"/>
              <a:t>마스터 제목 스타일 편집</a:t>
            </a:r>
            <a:endParaRPr lang="ko-KR" altLang="en-US"/>
          </a:p>
        </p:txBody>
      </p:sp>
      <p:sp>
        <p:nvSpPr>
          <p:cNvPr id="3" name="세로 텍스트 개체 틀 2"/>
          <p:cNvSpPr>
            <a:spLocks noGrp="1"/>
          </p:cNvSpPr>
          <p:nvPr>
            <p:ph type="body" orient="vert" idx="1"/>
          </p:nvPr>
        </p:nvSpPr>
        <p:spPr>
          <a:xfrm>
            <a:off x="457200" y="274638"/>
            <a:ext cx="7043758" cy="5851525"/>
          </a:xfrm>
        </p:spPr>
        <p:txBody>
          <a:bodyPr vert="eaVert"/>
          <a:lstStyle/>
          <a:p>
            <a:pPr lvl="0"/>
            <a:r>
              <a:rPr lang="ko-KR" altLang="en-US"/>
              <a:t>마스터 텍스트 스타일을 편집합니다</a:t>
            </a:r>
            <a:endParaRPr lang="ko-KR" altLang="en-US"/>
          </a:p>
          <a:p>
            <a:pPr lvl="1"/>
            <a:r>
              <a:rPr lang="ko-KR" altLang="en-US"/>
              <a:t>둘째 수준</a:t>
            </a:r>
            <a:endParaRPr lang="ko-KR" altLang="en-US"/>
          </a:p>
          <a:p>
            <a:pPr lvl="2"/>
            <a:r>
              <a:rPr lang="ko-KR" altLang="en-US"/>
              <a:t>셋째 수준</a:t>
            </a:r>
            <a:endParaRPr lang="ko-KR" altLang="en-US"/>
          </a:p>
          <a:p>
            <a:pPr lvl="3"/>
            <a:r>
              <a:rPr lang="ko-KR" altLang="en-US"/>
              <a:t>넷째 수준</a:t>
            </a:r>
            <a:endParaRPr lang="ko-KR" altLang="en-US"/>
          </a:p>
          <a:p>
            <a:pPr lvl="4"/>
            <a:r>
              <a:rPr lang="ko-KR" altLang="en-US"/>
              <a:t>다섯째 수준</a:t>
            </a:r>
            <a:endParaRPr lang="ko-KR" altLang="en-US"/>
          </a:p>
        </p:txBody>
      </p:sp>
      <p:sp>
        <p:nvSpPr>
          <p:cNvPr id="4" name="날짜 개체 틀 3"/>
          <p:cNvSpPr>
            <a:spLocks noGrp="1"/>
          </p:cNvSpPr>
          <p:nvPr>
            <p:ph type="dt" sz="half" idx="10"/>
          </p:nvPr>
        </p:nvSpPr>
        <p:spPr/>
        <p:txBody>
          <a:bodyPr/>
          <a:lstStyle/>
          <a:p>
            <a:pPr/>
            <a:fld id="{1171C20B-2C1C-426D-8D8D-36224E994DCD}" type="datetimeFigureOut">
              <a:rPr lang="ko-KR" altLang="en-US"/>
              <a:pPr/>
              <a:t>2015-05-09</a:t>
            </a:fld>
            <a:endParaRPr lang="ko-KR" altLang="en-US"/>
          </a:p>
        </p:txBody>
      </p:sp>
      <p:sp>
        <p:nvSpPr>
          <p:cNvPr id="5" name="바닥글 개체 틀 4"/>
          <p:cNvSpPr>
            <a:spLocks noGrp="1"/>
          </p:cNvSpPr>
          <p:nvPr>
            <p:ph type="ftr" sz="quarter" idx="11"/>
          </p:nvPr>
        </p:nvSpPr>
        <p:spPr/>
        <p:txBody>
          <a:bodyPr/>
          <a:lstStyle/>
          <a:p>
            <a:pPr/>
            <a:r>
              <a:rPr lang="ko-KR" altLang="en-US"/>
              <a:t/>
            </a:r>
            <a:endParaRPr lang="ko-KR" altLang="en-US"/>
          </a:p>
        </p:txBody>
      </p:sp>
      <p:sp>
        <p:nvSpPr>
          <p:cNvPr id="6" name="슬라이드 번호 개체 틀 5"/>
          <p:cNvSpPr>
            <a:spLocks noGrp="1"/>
          </p:cNvSpPr>
          <p:nvPr>
            <p:ph type="sldNum" sz="quarter" idx="12"/>
          </p:nvPr>
        </p:nvSpPr>
        <p:spPr/>
        <p:txBody>
          <a:bodyPr/>
          <a:lstStyle/>
          <a:p>
            <a:pPr/>
            <a:fld id="{2624F441-F5B8-4219-BAAD-8BB8B893B00B}" type="slidenum">
              <a:rPr lang="ko-KR" altLang="en-US"/>
              <a:pPr/>
              <a:t>‹#›</a:t>
            </a:fld>
            <a:endParaRPr lang="ko-KR" altLang="en-US"/>
          </a:p>
        </p:txBody>
      </p:sp>
    </p:spTree>
  </p:cSld>
  <p:clrMapOvr>
    <a:masterClrMapping/>
  </p:clrMapOvr>
</p:sldLayout>
</file>

<file path=ppt/slideLayouts/slideLayout2.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제목 및 내용"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idx="0"/>
          </p:nvPr>
        </p:nvSpPr>
        <p:spPr/>
        <p:txBody>
          <a:bodyPr/>
          <a:lstStyle/>
          <a:p>
            <a:pPr lvl="0"/>
            <a:r>
              <a:rPr lang="ko-KR" altLang="en-US"/>
              <a:t>마스터 제목 스타일 편집</a:t>
            </a:r>
            <a:endParaRPr lang="ko-KR" altLang="en-US"/>
          </a:p>
        </p:txBody>
      </p:sp>
      <p:sp>
        <p:nvSpPr>
          <p:cNvPr id="3" name="내용 개체 틀 2"/>
          <p:cNvSpPr>
            <a:spLocks noGrp="1"/>
          </p:cNvSpPr>
          <p:nvPr>
            <p:ph idx="1"/>
          </p:nvPr>
        </p:nvSpPr>
        <p:spPr/>
        <p:txBody>
          <a:bodyPr/>
          <a:lstStyle/>
          <a:p>
            <a:pPr lvl="0"/>
            <a:r>
              <a:rPr lang="ko-KR" altLang="en-US"/>
              <a:t>마스터 텍스트 스타일을 편집합니다</a:t>
            </a:r>
            <a:endParaRPr lang="ko-KR" altLang="en-US"/>
          </a:p>
          <a:p>
            <a:pPr lvl="1"/>
            <a:r>
              <a:rPr lang="ko-KR" altLang="en-US"/>
              <a:t>둘째 수준</a:t>
            </a:r>
            <a:endParaRPr lang="ko-KR" altLang="en-US"/>
          </a:p>
          <a:p>
            <a:pPr lvl="2"/>
            <a:r>
              <a:rPr lang="ko-KR" altLang="en-US"/>
              <a:t>셋째 수준</a:t>
            </a:r>
            <a:endParaRPr lang="ko-KR" altLang="en-US"/>
          </a:p>
          <a:p>
            <a:pPr lvl="3"/>
            <a:r>
              <a:rPr lang="ko-KR" altLang="en-US"/>
              <a:t>넷째 수준</a:t>
            </a:r>
            <a:endParaRPr lang="ko-KR" altLang="en-US"/>
          </a:p>
          <a:p>
            <a:pPr lvl="4"/>
            <a:r>
              <a:rPr lang="ko-KR" altLang="en-US"/>
              <a:t>다섯째 수준</a:t>
            </a:r>
            <a:endParaRPr lang="ko-KR" altLang="en-US"/>
          </a:p>
        </p:txBody>
      </p:sp>
      <p:sp>
        <p:nvSpPr>
          <p:cNvPr id="4" name="날짜 개체 틀 3"/>
          <p:cNvSpPr>
            <a:spLocks noGrp="1"/>
          </p:cNvSpPr>
          <p:nvPr>
            <p:ph type="dt" sz="half" idx="10"/>
          </p:nvPr>
        </p:nvSpPr>
        <p:spPr/>
        <p:txBody>
          <a:bodyPr/>
          <a:lstStyle/>
          <a:p>
            <a:pPr/>
            <a:fld id="{F1234B30-F5F8-4FF6-9F71-6D8A4439CE3E}" type="datetimeFigureOut">
              <a:rPr lang="ko-KR" altLang="en-US"/>
              <a:pPr/>
              <a:t>2015-05-09</a:t>
            </a:fld>
            <a:endParaRPr lang="ko-KR" altLang="en-US"/>
          </a:p>
        </p:txBody>
      </p:sp>
      <p:sp>
        <p:nvSpPr>
          <p:cNvPr id="5" name="바닥글 개체 틀 4"/>
          <p:cNvSpPr>
            <a:spLocks noGrp="1"/>
          </p:cNvSpPr>
          <p:nvPr>
            <p:ph type="ftr" sz="quarter" idx="11"/>
          </p:nvPr>
        </p:nvSpPr>
        <p:spPr/>
        <p:txBody>
          <a:bodyPr/>
          <a:lstStyle/>
          <a:p>
            <a:pPr/>
            <a:r>
              <a:rPr lang="ko-KR" altLang="en-US"/>
              <a:t/>
            </a:r>
            <a:endParaRPr lang="ko-KR" altLang="en-US"/>
          </a:p>
        </p:txBody>
      </p:sp>
      <p:sp>
        <p:nvSpPr>
          <p:cNvPr id="6" name="슬라이드 번호 개체 틀 5"/>
          <p:cNvSpPr>
            <a:spLocks noGrp="1"/>
          </p:cNvSpPr>
          <p:nvPr>
            <p:ph type="sldNum" sz="quarter" idx="12"/>
          </p:nvPr>
        </p:nvSpPr>
        <p:spPr/>
        <p:txBody>
          <a:bodyPr/>
          <a:lstStyle/>
          <a:p>
            <a:pPr/>
            <a:fld id="{77E6C269-5040-416F-9764-739D4AD2ADED}" type="slidenum">
              <a:rPr lang="ko-KR" altLang="en-US"/>
              <a:pPr/>
              <a:t>‹#›</a:t>
            </a:fld>
            <a:endParaRPr lang="ko-KR" altLang="en-US"/>
          </a:p>
        </p:txBody>
      </p:sp>
    </p:spTree>
  </p:cSld>
  <p:clrMapOvr>
    <a:masterClrMapping/>
  </p:clrMapOvr>
</p:sldLayout>
</file>

<file path=ppt/slideLayouts/slideLayout3.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빈 화면"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pPr/>
            <a:fld id="{750E171E-2DED-41BF-9D7F-0F6707F1A283}" type="datetimeFigureOut">
              <a:rPr lang="ko-KR" altLang="en-US"/>
              <a:pPr/>
              <a:t>2015-05-09</a:t>
            </a:fld>
            <a:endParaRPr lang="ko-KR" altLang="en-US"/>
          </a:p>
        </p:txBody>
      </p:sp>
      <p:sp>
        <p:nvSpPr>
          <p:cNvPr id="3" name="바닥글 개체 틀 2"/>
          <p:cNvSpPr>
            <a:spLocks noGrp="1"/>
          </p:cNvSpPr>
          <p:nvPr>
            <p:ph type="ftr" sz="quarter" idx="11"/>
          </p:nvPr>
        </p:nvSpPr>
        <p:spPr/>
        <p:txBody>
          <a:bodyPr/>
          <a:lstStyle/>
          <a:p>
            <a:pPr/>
            <a:r>
              <a:rPr lang="ko-KR" altLang="en-US"/>
              <a:t/>
            </a:r>
            <a:endParaRPr lang="ko-KR" altLang="en-US"/>
          </a:p>
        </p:txBody>
      </p:sp>
      <p:sp>
        <p:nvSpPr>
          <p:cNvPr id="4" name="슬라이드 번호 개체 틀 3"/>
          <p:cNvSpPr>
            <a:spLocks noGrp="1"/>
          </p:cNvSpPr>
          <p:nvPr>
            <p:ph type="sldNum" sz="quarter" idx="12"/>
          </p:nvPr>
        </p:nvSpPr>
        <p:spPr/>
        <p:txBody>
          <a:bodyPr/>
          <a:lstStyle/>
          <a:p>
            <a:pPr/>
            <a:fld id="{F210BA51-C24C-4A3F-BA44-11E7880FC51C}" type="slidenum">
              <a:rPr lang="ko-KR" altLang="en-US"/>
              <a:pPr/>
              <a:t>‹#›</a:t>
            </a:fld>
            <a:endParaRPr lang="ko-KR" altLang="en-US"/>
          </a:p>
        </p:txBody>
      </p:sp>
    </p:spTree>
  </p:cSld>
  <p:clrMapOvr>
    <a:masterClrMapping/>
  </p:clrMapOvr>
</p:sldLayout>
</file>

<file path=ppt/slideLayouts/slideLayout4.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구역 머리글" type="secHead" preserve="1">
  <p:cSld name="구역 머리글">
    <p:spTree>
      <p:nvGrpSpPr>
        <p:cNvPr id="1" name=""/>
        <p:cNvGrpSpPr/>
        <p:nvPr/>
      </p:nvGrpSpPr>
      <p:grpSpPr>
        <a:xfrm>
          <a:off x="0" y="0"/>
          <a:ext cx="0" cy="0"/>
          <a:chOff x="0" y="0"/>
          <a:chExt cx="0" cy="0"/>
        </a:xfrm>
      </p:grpSpPr>
      <p:pic>
        <p:nvPicPr>
          <p:cNvPr id="65" name="그림 64" descr="강아지_말풍선.png"/>
          <p:cNvPicPr>
            <a:picLocks noChangeAspect="1"/>
          </p:cNvPicPr>
          <p:nvPr/>
        </p:nvPicPr>
        <p:blipFill rotWithShape="1">
          <a:blip r:embed="rId2">
            <a:alphaModFix/>
            <a:duotone>
              <a:schemeClr val="accent4">
                <a:shade val="45000"/>
                <a:satMod val="135000"/>
              </a:schemeClr>
              <a:prstClr val="white"/>
            </a:duotone>
            <a:lum/>
          </a:blip>
          <a:stretch>
            <a:fillRect/>
          </a:stretch>
        </p:blipFill>
        <p:spPr>
          <a:xfrm>
            <a:off x="2404770" y="414998"/>
            <a:ext cx="1712835" cy="1328818"/>
          </a:xfrm>
          <a:prstGeom prst="rect">
            <a:avLst/>
          </a:prstGeom>
        </p:spPr>
      </p:pic>
      <p:pic>
        <p:nvPicPr>
          <p:cNvPr id="63" name="그림 62" descr="강아지_풀.png"/>
          <p:cNvPicPr>
            <a:picLocks noChangeAspect="1"/>
          </p:cNvPicPr>
          <p:nvPr/>
        </p:nvPicPr>
        <p:blipFill rotWithShape="1">
          <a:blip r:embed="rId3">
            <a:alphaModFix/>
            <a:duotone>
              <a:prstClr val="black"/>
              <a:schemeClr val="tx2">
                <a:tint val="45000"/>
                <a:satMod val="400000"/>
              </a:schemeClr>
            </a:duotone>
            <a:lum contrast="54000"/>
          </a:blip>
          <a:srcRect l="310" r="830" b="3590"/>
          <a:stretch>
            <a:fillRect/>
          </a:stretch>
        </p:blipFill>
        <p:spPr>
          <a:xfrm>
            <a:off x="0" y="6155325"/>
            <a:ext cx="9143999" cy="702675"/>
          </a:xfrm>
          <a:prstGeom prst="rect">
            <a:avLst/>
          </a:prstGeom>
        </p:spPr>
      </p:pic>
      <p:sp>
        <p:nvSpPr>
          <p:cNvPr id="54" name="Freeform 5"/>
          <p:cNvSpPr/>
          <p:nvPr/>
        </p:nvSpPr>
        <p:spPr>
          <a:xfrm flipH="1">
            <a:off x="428596" y="1643050"/>
            <a:ext cx="2481322" cy="2170838"/>
          </a:xfrm>
          <a:custGeom>
            <a:avLst/>
            <a:gdLst/>
            <a:cxnLst>
              <a:cxn ang="0">
                <a:pos x="640" y="3256"/>
              </a:cxn>
              <a:cxn ang="0">
                <a:pos x="504" y="3198"/>
              </a:cxn>
              <a:cxn ang="0">
                <a:pos x="506" y="3096"/>
              </a:cxn>
              <a:cxn ang="0">
                <a:pos x="658" y="3014"/>
              </a:cxn>
              <a:cxn ang="0">
                <a:pos x="736" y="2784"/>
              </a:cxn>
              <a:cxn ang="0">
                <a:pos x="658" y="2192"/>
              </a:cxn>
              <a:cxn ang="0">
                <a:pos x="548" y="1760"/>
              </a:cxn>
              <a:cxn ang="0">
                <a:pos x="476" y="1404"/>
              </a:cxn>
              <a:cxn ang="0">
                <a:pos x="452" y="1260"/>
              </a:cxn>
              <a:cxn ang="0">
                <a:pos x="386" y="1052"/>
              </a:cxn>
              <a:cxn ang="0">
                <a:pos x="364" y="916"/>
              </a:cxn>
              <a:cxn ang="0">
                <a:pos x="392" y="620"/>
              </a:cxn>
              <a:cxn ang="0">
                <a:pos x="140" y="586"/>
              </a:cxn>
              <a:cxn ang="0">
                <a:pos x="2" y="454"/>
              </a:cxn>
              <a:cxn ang="0">
                <a:pos x="50" y="276"/>
              </a:cxn>
              <a:cxn ang="0">
                <a:pos x="326" y="142"/>
              </a:cxn>
              <a:cxn ang="0">
                <a:pos x="544" y="40"/>
              </a:cxn>
              <a:cxn ang="0">
                <a:pos x="770" y="8"/>
              </a:cxn>
              <a:cxn ang="0">
                <a:pos x="916" y="136"/>
              </a:cxn>
              <a:cxn ang="0">
                <a:pos x="1106" y="510"/>
              </a:cxn>
              <a:cxn ang="0">
                <a:pos x="1142" y="692"/>
              </a:cxn>
              <a:cxn ang="0">
                <a:pos x="1196" y="844"/>
              </a:cxn>
              <a:cxn ang="0">
                <a:pos x="1330" y="976"/>
              </a:cxn>
              <a:cxn ang="0">
                <a:pos x="1690" y="1062"/>
              </a:cxn>
              <a:cxn ang="0">
                <a:pos x="2266" y="1080"/>
              </a:cxn>
              <a:cxn ang="0">
                <a:pos x="2544" y="1022"/>
              </a:cxn>
              <a:cxn ang="0">
                <a:pos x="2880" y="1140"/>
              </a:cxn>
              <a:cxn ang="0">
                <a:pos x="3306" y="1312"/>
              </a:cxn>
              <a:cxn ang="0">
                <a:pos x="3666" y="1278"/>
              </a:cxn>
              <a:cxn ang="0">
                <a:pos x="3792" y="1148"/>
              </a:cxn>
              <a:cxn ang="0">
                <a:pos x="3794" y="952"/>
              </a:cxn>
              <a:cxn ang="0">
                <a:pos x="3618" y="752"/>
              </a:cxn>
              <a:cxn ang="0">
                <a:pos x="3846" y="912"/>
              </a:cxn>
              <a:cxn ang="0">
                <a:pos x="3910" y="1176"/>
              </a:cxn>
              <a:cxn ang="0">
                <a:pos x="3738" y="1416"/>
              </a:cxn>
              <a:cxn ang="0">
                <a:pos x="3300" y="1476"/>
              </a:cxn>
              <a:cxn ang="0">
                <a:pos x="3034" y="1562"/>
              </a:cxn>
              <a:cxn ang="0">
                <a:pos x="3030" y="1912"/>
              </a:cxn>
              <a:cxn ang="0">
                <a:pos x="2980" y="2072"/>
              </a:cxn>
              <a:cxn ang="0">
                <a:pos x="3004" y="2206"/>
              </a:cxn>
              <a:cxn ang="0">
                <a:pos x="3158" y="2610"/>
              </a:cxn>
              <a:cxn ang="0">
                <a:pos x="3338" y="2798"/>
              </a:cxn>
              <a:cxn ang="0">
                <a:pos x="3290" y="3026"/>
              </a:cxn>
              <a:cxn ang="0">
                <a:pos x="3256" y="3400"/>
              </a:cxn>
              <a:cxn ang="0">
                <a:pos x="3034" y="3412"/>
              </a:cxn>
              <a:cxn ang="0">
                <a:pos x="2878" y="3302"/>
              </a:cxn>
              <a:cxn ang="0">
                <a:pos x="2928" y="3186"/>
              </a:cxn>
              <a:cxn ang="0">
                <a:pos x="3048" y="2970"/>
              </a:cxn>
              <a:cxn ang="0">
                <a:pos x="2892" y="2652"/>
              </a:cxn>
              <a:cxn ang="0">
                <a:pos x="2534" y="2284"/>
              </a:cxn>
              <a:cxn ang="0">
                <a:pos x="2228" y="1986"/>
              </a:cxn>
              <a:cxn ang="0">
                <a:pos x="2032" y="2010"/>
              </a:cxn>
              <a:cxn ang="0">
                <a:pos x="1472" y="2122"/>
              </a:cxn>
              <a:cxn ang="0">
                <a:pos x="1066" y="2640"/>
              </a:cxn>
              <a:cxn ang="0">
                <a:pos x="996" y="2914"/>
              </a:cxn>
              <a:cxn ang="0">
                <a:pos x="966" y="3100"/>
              </a:cxn>
              <a:cxn ang="0">
                <a:pos x="822" y="3162"/>
              </a:cxn>
            </a:cxnLst>
            <a:rect l="0" t="0" r="r" b="b"/>
            <a:pathLst>
              <a:path w="3916" h="3426">
                <a:moveTo>
                  <a:pt x="822" y="3162"/>
                </a:moveTo>
                <a:lnTo>
                  <a:pt x="822" y="3162"/>
                </a:lnTo>
                <a:lnTo>
                  <a:pt x="784" y="3186"/>
                </a:lnTo>
                <a:lnTo>
                  <a:pt x="746" y="3208"/>
                </a:lnTo>
                <a:lnTo>
                  <a:pt x="710" y="3230"/>
                </a:lnTo>
                <a:lnTo>
                  <a:pt x="692" y="3240"/>
                </a:lnTo>
                <a:lnTo>
                  <a:pt x="676" y="3246"/>
                </a:lnTo>
                <a:lnTo>
                  <a:pt x="658" y="3252"/>
                </a:lnTo>
                <a:lnTo>
                  <a:pt x="640" y="3256"/>
                </a:lnTo>
                <a:lnTo>
                  <a:pt x="622" y="3258"/>
                </a:lnTo>
                <a:lnTo>
                  <a:pt x="604" y="3258"/>
                </a:lnTo>
                <a:lnTo>
                  <a:pt x="586" y="3254"/>
                </a:lnTo>
                <a:lnTo>
                  <a:pt x="568" y="3248"/>
                </a:lnTo>
                <a:lnTo>
                  <a:pt x="548" y="3238"/>
                </a:lnTo>
                <a:lnTo>
                  <a:pt x="530" y="3224"/>
                </a:lnTo>
                <a:lnTo>
                  <a:pt x="530" y="3224"/>
                </a:lnTo>
                <a:lnTo>
                  <a:pt x="516" y="3210"/>
                </a:lnTo>
                <a:lnTo>
                  <a:pt x="504" y="3198"/>
                </a:lnTo>
                <a:lnTo>
                  <a:pt x="498" y="3186"/>
                </a:lnTo>
                <a:lnTo>
                  <a:pt x="492" y="3174"/>
                </a:lnTo>
                <a:lnTo>
                  <a:pt x="492" y="3174"/>
                </a:lnTo>
                <a:lnTo>
                  <a:pt x="488" y="3156"/>
                </a:lnTo>
                <a:lnTo>
                  <a:pt x="488" y="3140"/>
                </a:lnTo>
                <a:lnTo>
                  <a:pt x="488" y="3126"/>
                </a:lnTo>
                <a:lnTo>
                  <a:pt x="492" y="3114"/>
                </a:lnTo>
                <a:lnTo>
                  <a:pt x="498" y="3104"/>
                </a:lnTo>
                <a:lnTo>
                  <a:pt x="506" y="3096"/>
                </a:lnTo>
                <a:lnTo>
                  <a:pt x="514" y="3088"/>
                </a:lnTo>
                <a:lnTo>
                  <a:pt x="526" y="3082"/>
                </a:lnTo>
                <a:lnTo>
                  <a:pt x="552" y="3070"/>
                </a:lnTo>
                <a:lnTo>
                  <a:pt x="582" y="3058"/>
                </a:lnTo>
                <a:lnTo>
                  <a:pt x="614" y="3044"/>
                </a:lnTo>
                <a:lnTo>
                  <a:pt x="632" y="3034"/>
                </a:lnTo>
                <a:lnTo>
                  <a:pt x="648" y="3022"/>
                </a:lnTo>
                <a:lnTo>
                  <a:pt x="648" y="3022"/>
                </a:lnTo>
                <a:lnTo>
                  <a:pt x="658" y="3014"/>
                </a:lnTo>
                <a:lnTo>
                  <a:pt x="666" y="3004"/>
                </a:lnTo>
                <a:lnTo>
                  <a:pt x="672" y="2990"/>
                </a:lnTo>
                <a:lnTo>
                  <a:pt x="678" y="2976"/>
                </a:lnTo>
                <a:lnTo>
                  <a:pt x="690" y="2940"/>
                </a:lnTo>
                <a:lnTo>
                  <a:pt x="704" y="2900"/>
                </a:lnTo>
                <a:lnTo>
                  <a:pt x="704" y="2900"/>
                </a:lnTo>
                <a:lnTo>
                  <a:pt x="722" y="2842"/>
                </a:lnTo>
                <a:lnTo>
                  <a:pt x="730" y="2814"/>
                </a:lnTo>
                <a:lnTo>
                  <a:pt x="736" y="2784"/>
                </a:lnTo>
                <a:lnTo>
                  <a:pt x="742" y="2754"/>
                </a:lnTo>
                <a:lnTo>
                  <a:pt x="744" y="2720"/>
                </a:lnTo>
                <a:lnTo>
                  <a:pt x="742" y="2684"/>
                </a:lnTo>
                <a:lnTo>
                  <a:pt x="740" y="2644"/>
                </a:lnTo>
                <a:lnTo>
                  <a:pt x="740" y="2644"/>
                </a:lnTo>
                <a:lnTo>
                  <a:pt x="718" y="2532"/>
                </a:lnTo>
                <a:lnTo>
                  <a:pt x="698" y="2418"/>
                </a:lnTo>
                <a:lnTo>
                  <a:pt x="678" y="2306"/>
                </a:lnTo>
                <a:lnTo>
                  <a:pt x="658" y="2192"/>
                </a:lnTo>
                <a:lnTo>
                  <a:pt x="658" y="2192"/>
                </a:lnTo>
                <a:lnTo>
                  <a:pt x="650" y="1952"/>
                </a:lnTo>
                <a:lnTo>
                  <a:pt x="650" y="1952"/>
                </a:lnTo>
                <a:lnTo>
                  <a:pt x="616" y="1900"/>
                </a:lnTo>
                <a:lnTo>
                  <a:pt x="600" y="1874"/>
                </a:lnTo>
                <a:lnTo>
                  <a:pt x="586" y="1846"/>
                </a:lnTo>
                <a:lnTo>
                  <a:pt x="572" y="1818"/>
                </a:lnTo>
                <a:lnTo>
                  <a:pt x="560" y="1790"/>
                </a:lnTo>
                <a:lnTo>
                  <a:pt x="548" y="1760"/>
                </a:lnTo>
                <a:lnTo>
                  <a:pt x="538" y="1728"/>
                </a:lnTo>
                <a:lnTo>
                  <a:pt x="538" y="1728"/>
                </a:lnTo>
                <a:lnTo>
                  <a:pt x="530" y="1658"/>
                </a:lnTo>
                <a:lnTo>
                  <a:pt x="522" y="1592"/>
                </a:lnTo>
                <a:lnTo>
                  <a:pt x="514" y="1524"/>
                </a:lnTo>
                <a:lnTo>
                  <a:pt x="508" y="1456"/>
                </a:lnTo>
                <a:lnTo>
                  <a:pt x="508" y="1456"/>
                </a:lnTo>
                <a:lnTo>
                  <a:pt x="486" y="1420"/>
                </a:lnTo>
                <a:lnTo>
                  <a:pt x="476" y="1404"/>
                </a:lnTo>
                <a:lnTo>
                  <a:pt x="470" y="1386"/>
                </a:lnTo>
                <a:lnTo>
                  <a:pt x="462" y="1370"/>
                </a:lnTo>
                <a:lnTo>
                  <a:pt x="458" y="1354"/>
                </a:lnTo>
                <a:lnTo>
                  <a:pt x="454" y="1338"/>
                </a:lnTo>
                <a:lnTo>
                  <a:pt x="452" y="1320"/>
                </a:lnTo>
                <a:lnTo>
                  <a:pt x="452" y="1320"/>
                </a:lnTo>
                <a:lnTo>
                  <a:pt x="452" y="1296"/>
                </a:lnTo>
                <a:lnTo>
                  <a:pt x="452" y="1272"/>
                </a:lnTo>
                <a:lnTo>
                  <a:pt x="452" y="1260"/>
                </a:lnTo>
                <a:lnTo>
                  <a:pt x="450" y="1248"/>
                </a:lnTo>
                <a:lnTo>
                  <a:pt x="448" y="1236"/>
                </a:lnTo>
                <a:lnTo>
                  <a:pt x="442" y="1224"/>
                </a:lnTo>
                <a:lnTo>
                  <a:pt x="442" y="1224"/>
                </a:lnTo>
                <a:lnTo>
                  <a:pt x="424" y="1188"/>
                </a:lnTo>
                <a:lnTo>
                  <a:pt x="410" y="1154"/>
                </a:lnTo>
                <a:lnTo>
                  <a:pt x="400" y="1118"/>
                </a:lnTo>
                <a:lnTo>
                  <a:pt x="392" y="1084"/>
                </a:lnTo>
                <a:lnTo>
                  <a:pt x="386" y="1052"/>
                </a:lnTo>
                <a:lnTo>
                  <a:pt x="384" y="1020"/>
                </a:lnTo>
                <a:lnTo>
                  <a:pt x="384" y="992"/>
                </a:lnTo>
                <a:lnTo>
                  <a:pt x="388" y="966"/>
                </a:lnTo>
                <a:lnTo>
                  <a:pt x="388" y="966"/>
                </a:lnTo>
                <a:lnTo>
                  <a:pt x="390" y="956"/>
                </a:lnTo>
                <a:lnTo>
                  <a:pt x="386" y="948"/>
                </a:lnTo>
                <a:lnTo>
                  <a:pt x="382" y="940"/>
                </a:lnTo>
                <a:lnTo>
                  <a:pt x="376" y="932"/>
                </a:lnTo>
                <a:lnTo>
                  <a:pt x="364" y="916"/>
                </a:lnTo>
                <a:lnTo>
                  <a:pt x="358" y="908"/>
                </a:lnTo>
                <a:lnTo>
                  <a:pt x="354" y="900"/>
                </a:lnTo>
                <a:lnTo>
                  <a:pt x="354" y="900"/>
                </a:lnTo>
                <a:lnTo>
                  <a:pt x="366" y="836"/>
                </a:lnTo>
                <a:lnTo>
                  <a:pt x="380" y="776"/>
                </a:lnTo>
                <a:lnTo>
                  <a:pt x="394" y="714"/>
                </a:lnTo>
                <a:lnTo>
                  <a:pt x="408" y="652"/>
                </a:lnTo>
                <a:lnTo>
                  <a:pt x="408" y="652"/>
                </a:lnTo>
                <a:lnTo>
                  <a:pt x="392" y="620"/>
                </a:lnTo>
                <a:lnTo>
                  <a:pt x="392" y="620"/>
                </a:lnTo>
                <a:lnTo>
                  <a:pt x="352" y="612"/>
                </a:lnTo>
                <a:lnTo>
                  <a:pt x="310" y="602"/>
                </a:lnTo>
                <a:lnTo>
                  <a:pt x="268" y="594"/>
                </a:lnTo>
                <a:lnTo>
                  <a:pt x="224" y="588"/>
                </a:lnTo>
                <a:lnTo>
                  <a:pt x="224" y="588"/>
                </a:lnTo>
                <a:lnTo>
                  <a:pt x="194" y="588"/>
                </a:lnTo>
                <a:lnTo>
                  <a:pt x="166" y="588"/>
                </a:lnTo>
                <a:lnTo>
                  <a:pt x="140" y="586"/>
                </a:lnTo>
                <a:lnTo>
                  <a:pt x="116" y="580"/>
                </a:lnTo>
                <a:lnTo>
                  <a:pt x="94" y="574"/>
                </a:lnTo>
                <a:lnTo>
                  <a:pt x="74" y="566"/>
                </a:lnTo>
                <a:lnTo>
                  <a:pt x="56" y="554"/>
                </a:lnTo>
                <a:lnTo>
                  <a:pt x="40" y="540"/>
                </a:lnTo>
                <a:lnTo>
                  <a:pt x="26" y="524"/>
                </a:lnTo>
                <a:lnTo>
                  <a:pt x="16" y="504"/>
                </a:lnTo>
                <a:lnTo>
                  <a:pt x="8" y="480"/>
                </a:lnTo>
                <a:lnTo>
                  <a:pt x="2" y="454"/>
                </a:lnTo>
                <a:lnTo>
                  <a:pt x="0" y="422"/>
                </a:lnTo>
                <a:lnTo>
                  <a:pt x="0" y="386"/>
                </a:lnTo>
                <a:lnTo>
                  <a:pt x="4" y="348"/>
                </a:lnTo>
                <a:lnTo>
                  <a:pt x="10" y="304"/>
                </a:lnTo>
                <a:lnTo>
                  <a:pt x="10" y="304"/>
                </a:lnTo>
                <a:lnTo>
                  <a:pt x="14" y="296"/>
                </a:lnTo>
                <a:lnTo>
                  <a:pt x="24" y="290"/>
                </a:lnTo>
                <a:lnTo>
                  <a:pt x="36" y="284"/>
                </a:lnTo>
                <a:lnTo>
                  <a:pt x="50" y="276"/>
                </a:lnTo>
                <a:lnTo>
                  <a:pt x="86" y="264"/>
                </a:lnTo>
                <a:lnTo>
                  <a:pt x="128" y="252"/>
                </a:lnTo>
                <a:lnTo>
                  <a:pt x="214" y="230"/>
                </a:lnTo>
                <a:lnTo>
                  <a:pt x="252" y="218"/>
                </a:lnTo>
                <a:lnTo>
                  <a:pt x="280" y="208"/>
                </a:lnTo>
                <a:lnTo>
                  <a:pt x="280" y="208"/>
                </a:lnTo>
                <a:lnTo>
                  <a:pt x="298" y="184"/>
                </a:lnTo>
                <a:lnTo>
                  <a:pt x="312" y="164"/>
                </a:lnTo>
                <a:lnTo>
                  <a:pt x="326" y="142"/>
                </a:lnTo>
                <a:lnTo>
                  <a:pt x="344" y="118"/>
                </a:lnTo>
                <a:lnTo>
                  <a:pt x="344" y="118"/>
                </a:lnTo>
                <a:lnTo>
                  <a:pt x="380" y="106"/>
                </a:lnTo>
                <a:lnTo>
                  <a:pt x="414" y="94"/>
                </a:lnTo>
                <a:lnTo>
                  <a:pt x="448" y="84"/>
                </a:lnTo>
                <a:lnTo>
                  <a:pt x="484" y="74"/>
                </a:lnTo>
                <a:lnTo>
                  <a:pt x="484" y="74"/>
                </a:lnTo>
                <a:lnTo>
                  <a:pt x="514" y="56"/>
                </a:lnTo>
                <a:lnTo>
                  <a:pt x="544" y="40"/>
                </a:lnTo>
                <a:lnTo>
                  <a:pt x="574" y="26"/>
                </a:lnTo>
                <a:lnTo>
                  <a:pt x="604" y="16"/>
                </a:lnTo>
                <a:lnTo>
                  <a:pt x="636" y="8"/>
                </a:lnTo>
                <a:lnTo>
                  <a:pt x="666" y="2"/>
                </a:lnTo>
                <a:lnTo>
                  <a:pt x="698" y="0"/>
                </a:lnTo>
                <a:lnTo>
                  <a:pt x="730" y="0"/>
                </a:lnTo>
                <a:lnTo>
                  <a:pt x="730" y="0"/>
                </a:lnTo>
                <a:lnTo>
                  <a:pt x="750" y="4"/>
                </a:lnTo>
                <a:lnTo>
                  <a:pt x="770" y="8"/>
                </a:lnTo>
                <a:lnTo>
                  <a:pt x="788" y="16"/>
                </a:lnTo>
                <a:lnTo>
                  <a:pt x="804" y="22"/>
                </a:lnTo>
                <a:lnTo>
                  <a:pt x="820" y="30"/>
                </a:lnTo>
                <a:lnTo>
                  <a:pt x="834" y="40"/>
                </a:lnTo>
                <a:lnTo>
                  <a:pt x="848" y="50"/>
                </a:lnTo>
                <a:lnTo>
                  <a:pt x="860" y="60"/>
                </a:lnTo>
                <a:lnTo>
                  <a:pt x="882" y="84"/>
                </a:lnTo>
                <a:lnTo>
                  <a:pt x="900" y="110"/>
                </a:lnTo>
                <a:lnTo>
                  <a:pt x="916" y="136"/>
                </a:lnTo>
                <a:lnTo>
                  <a:pt x="928" y="166"/>
                </a:lnTo>
                <a:lnTo>
                  <a:pt x="940" y="196"/>
                </a:lnTo>
                <a:lnTo>
                  <a:pt x="952" y="228"/>
                </a:lnTo>
                <a:lnTo>
                  <a:pt x="970" y="290"/>
                </a:lnTo>
                <a:lnTo>
                  <a:pt x="990" y="350"/>
                </a:lnTo>
                <a:lnTo>
                  <a:pt x="1000" y="378"/>
                </a:lnTo>
                <a:lnTo>
                  <a:pt x="1014" y="404"/>
                </a:lnTo>
                <a:lnTo>
                  <a:pt x="1014" y="404"/>
                </a:lnTo>
                <a:lnTo>
                  <a:pt x="1106" y="510"/>
                </a:lnTo>
                <a:lnTo>
                  <a:pt x="1106" y="510"/>
                </a:lnTo>
                <a:lnTo>
                  <a:pt x="1108" y="544"/>
                </a:lnTo>
                <a:lnTo>
                  <a:pt x="1110" y="578"/>
                </a:lnTo>
                <a:lnTo>
                  <a:pt x="1114" y="612"/>
                </a:lnTo>
                <a:lnTo>
                  <a:pt x="1114" y="646"/>
                </a:lnTo>
                <a:lnTo>
                  <a:pt x="1114" y="646"/>
                </a:lnTo>
                <a:lnTo>
                  <a:pt x="1118" y="654"/>
                </a:lnTo>
                <a:lnTo>
                  <a:pt x="1124" y="664"/>
                </a:lnTo>
                <a:lnTo>
                  <a:pt x="1142" y="692"/>
                </a:lnTo>
                <a:lnTo>
                  <a:pt x="1162" y="722"/>
                </a:lnTo>
                <a:lnTo>
                  <a:pt x="1170" y="740"/>
                </a:lnTo>
                <a:lnTo>
                  <a:pt x="1178" y="756"/>
                </a:lnTo>
                <a:lnTo>
                  <a:pt x="1178" y="756"/>
                </a:lnTo>
                <a:lnTo>
                  <a:pt x="1182" y="770"/>
                </a:lnTo>
                <a:lnTo>
                  <a:pt x="1186" y="782"/>
                </a:lnTo>
                <a:lnTo>
                  <a:pt x="1190" y="808"/>
                </a:lnTo>
                <a:lnTo>
                  <a:pt x="1194" y="832"/>
                </a:lnTo>
                <a:lnTo>
                  <a:pt x="1196" y="844"/>
                </a:lnTo>
                <a:lnTo>
                  <a:pt x="1202" y="854"/>
                </a:lnTo>
                <a:lnTo>
                  <a:pt x="1202" y="854"/>
                </a:lnTo>
                <a:lnTo>
                  <a:pt x="1218" y="880"/>
                </a:lnTo>
                <a:lnTo>
                  <a:pt x="1236" y="902"/>
                </a:lnTo>
                <a:lnTo>
                  <a:pt x="1252" y="920"/>
                </a:lnTo>
                <a:lnTo>
                  <a:pt x="1268" y="934"/>
                </a:lnTo>
                <a:lnTo>
                  <a:pt x="1286" y="946"/>
                </a:lnTo>
                <a:lnTo>
                  <a:pt x="1300" y="958"/>
                </a:lnTo>
                <a:lnTo>
                  <a:pt x="1330" y="976"/>
                </a:lnTo>
                <a:lnTo>
                  <a:pt x="1330" y="976"/>
                </a:lnTo>
                <a:lnTo>
                  <a:pt x="1342" y="982"/>
                </a:lnTo>
                <a:lnTo>
                  <a:pt x="1358" y="990"/>
                </a:lnTo>
                <a:lnTo>
                  <a:pt x="1396" y="1004"/>
                </a:lnTo>
                <a:lnTo>
                  <a:pt x="1442" y="1018"/>
                </a:lnTo>
                <a:lnTo>
                  <a:pt x="1496" y="1030"/>
                </a:lnTo>
                <a:lnTo>
                  <a:pt x="1556" y="1042"/>
                </a:lnTo>
                <a:lnTo>
                  <a:pt x="1622" y="1052"/>
                </a:lnTo>
                <a:lnTo>
                  <a:pt x="1690" y="1062"/>
                </a:lnTo>
                <a:lnTo>
                  <a:pt x="1760" y="1070"/>
                </a:lnTo>
                <a:lnTo>
                  <a:pt x="1832" y="1078"/>
                </a:lnTo>
                <a:lnTo>
                  <a:pt x="1906" y="1084"/>
                </a:lnTo>
                <a:lnTo>
                  <a:pt x="1976" y="1088"/>
                </a:lnTo>
                <a:lnTo>
                  <a:pt x="2044" y="1090"/>
                </a:lnTo>
                <a:lnTo>
                  <a:pt x="2108" y="1090"/>
                </a:lnTo>
                <a:lnTo>
                  <a:pt x="2168" y="1090"/>
                </a:lnTo>
                <a:lnTo>
                  <a:pt x="2220" y="1086"/>
                </a:lnTo>
                <a:lnTo>
                  <a:pt x="2266" y="1080"/>
                </a:lnTo>
                <a:lnTo>
                  <a:pt x="2266" y="1080"/>
                </a:lnTo>
                <a:lnTo>
                  <a:pt x="2306" y="1072"/>
                </a:lnTo>
                <a:lnTo>
                  <a:pt x="2346" y="1060"/>
                </a:lnTo>
                <a:lnTo>
                  <a:pt x="2388" y="1048"/>
                </a:lnTo>
                <a:lnTo>
                  <a:pt x="2432" y="1038"/>
                </a:lnTo>
                <a:lnTo>
                  <a:pt x="2478" y="1028"/>
                </a:lnTo>
                <a:lnTo>
                  <a:pt x="2500" y="1026"/>
                </a:lnTo>
                <a:lnTo>
                  <a:pt x="2522" y="1024"/>
                </a:lnTo>
                <a:lnTo>
                  <a:pt x="2544" y="1022"/>
                </a:lnTo>
                <a:lnTo>
                  <a:pt x="2568" y="1024"/>
                </a:lnTo>
                <a:lnTo>
                  <a:pt x="2590" y="1026"/>
                </a:lnTo>
                <a:lnTo>
                  <a:pt x="2612" y="1032"/>
                </a:lnTo>
                <a:lnTo>
                  <a:pt x="2612" y="1032"/>
                </a:lnTo>
                <a:lnTo>
                  <a:pt x="2662" y="1046"/>
                </a:lnTo>
                <a:lnTo>
                  <a:pt x="2710" y="1062"/>
                </a:lnTo>
                <a:lnTo>
                  <a:pt x="2756" y="1080"/>
                </a:lnTo>
                <a:lnTo>
                  <a:pt x="2798" y="1100"/>
                </a:lnTo>
                <a:lnTo>
                  <a:pt x="2880" y="1140"/>
                </a:lnTo>
                <a:lnTo>
                  <a:pt x="2960" y="1180"/>
                </a:lnTo>
                <a:lnTo>
                  <a:pt x="3038" y="1220"/>
                </a:lnTo>
                <a:lnTo>
                  <a:pt x="3078" y="1240"/>
                </a:lnTo>
                <a:lnTo>
                  <a:pt x="3120" y="1258"/>
                </a:lnTo>
                <a:lnTo>
                  <a:pt x="3164" y="1274"/>
                </a:lnTo>
                <a:lnTo>
                  <a:pt x="3208" y="1288"/>
                </a:lnTo>
                <a:lnTo>
                  <a:pt x="3256" y="1300"/>
                </a:lnTo>
                <a:lnTo>
                  <a:pt x="3306" y="1312"/>
                </a:lnTo>
                <a:lnTo>
                  <a:pt x="3306" y="1312"/>
                </a:lnTo>
                <a:lnTo>
                  <a:pt x="3358" y="1320"/>
                </a:lnTo>
                <a:lnTo>
                  <a:pt x="3410" y="1324"/>
                </a:lnTo>
                <a:lnTo>
                  <a:pt x="3460" y="1324"/>
                </a:lnTo>
                <a:lnTo>
                  <a:pt x="3510" y="1320"/>
                </a:lnTo>
                <a:lnTo>
                  <a:pt x="3558" y="1314"/>
                </a:lnTo>
                <a:lnTo>
                  <a:pt x="3604" y="1302"/>
                </a:lnTo>
                <a:lnTo>
                  <a:pt x="3624" y="1296"/>
                </a:lnTo>
                <a:lnTo>
                  <a:pt x="3646" y="1288"/>
                </a:lnTo>
                <a:lnTo>
                  <a:pt x="3666" y="1278"/>
                </a:lnTo>
                <a:lnTo>
                  <a:pt x="3684" y="1268"/>
                </a:lnTo>
                <a:lnTo>
                  <a:pt x="3702" y="1256"/>
                </a:lnTo>
                <a:lnTo>
                  <a:pt x="3720" y="1244"/>
                </a:lnTo>
                <a:lnTo>
                  <a:pt x="3734" y="1232"/>
                </a:lnTo>
                <a:lnTo>
                  <a:pt x="3748" y="1216"/>
                </a:lnTo>
                <a:lnTo>
                  <a:pt x="3762" y="1202"/>
                </a:lnTo>
                <a:lnTo>
                  <a:pt x="3774" y="1184"/>
                </a:lnTo>
                <a:lnTo>
                  <a:pt x="3784" y="1166"/>
                </a:lnTo>
                <a:lnTo>
                  <a:pt x="3792" y="1148"/>
                </a:lnTo>
                <a:lnTo>
                  <a:pt x="3798" y="1128"/>
                </a:lnTo>
                <a:lnTo>
                  <a:pt x="3804" y="1106"/>
                </a:lnTo>
                <a:lnTo>
                  <a:pt x="3806" y="1084"/>
                </a:lnTo>
                <a:lnTo>
                  <a:pt x="3808" y="1060"/>
                </a:lnTo>
                <a:lnTo>
                  <a:pt x="3808" y="1034"/>
                </a:lnTo>
                <a:lnTo>
                  <a:pt x="3806" y="1008"/>
                </a:lnTo>
                <a:lnTo>
                  <a:pt x="3800" y="980"/>
                </a:lnTo>
                <a:lnTo>
                  <a:pt x="3794" y="952"/>
                </a:lnTo>
                <a:lnTo>
                  <a:pt x="3794" y="952"/>
                </a:lnTo>
                <a:lnTo>
                  <a:pt x="3788" y="936"/>
                </a:lnTo>
                <a:lnTo>
                  <a:pt x="3782" y="920"/>
                </a:lnTo>
                <a:lnTo>
                  <a:pt x="3774" y="906"/>
                </a:lnTo>
                <a:lnTo>
                  <a:pt x="3764" y="892"/>
                </a:lnTo>
                <a:lnTo>
                  <a:pt x="3742" y="868"/>
                </a:lnTo>
                <a:lnTo>
                  <a:pt x="3718" y="844"/>
                </a:lnTo>
                <a:lnTo>
                  <a:pt x="3664" y="800"/>
                </a:lnTo>
                <a:lnTo>
                  <a:pt x="3640" y="776"/>
                </a:lnTo>
                <a:lnTo>
                  <a:pt x="3618" y="752"/>
                </a:lnTo>
                <a:lnTo>
                  <a:pt x="3618" y="752"/>
                </a:lnTo>
                <a:lnTo>
                  <a:pt x="3656" y="766"/>
                </a:lnTo>
                <a:lnTo>
                  <a:pt x="3692" y="784"/>
                </a:lnTo>
                <a:lnTo>
                  <a:pt x="3726" y="804"/>
                </a:lnTo>
                <a:lnTo>
                  <a:pt x="3756" y="826"/>
                </a:lnTo>
                <a:lnTo>
                  <a:pt x="3784" y="848"/>
                </a:lnTo>
                <a:lnTo>
                  <a:pt x="3808" y="872"/>
                </a:lnTo>
                <a:lnTo>
                  <a:pt x="3828" y="894"/>
                </a:lnTo>
                <a:lnTo>
                  <a:pt x="3846" y="912"/>
                </a:lnTo>
                <a:lnTo>
                  <a:pt x="3846" y="912"/>
                </a:lnTo>
                <a:lnTo>
                  <a:pt x="3868" y="942"/>
                </a:lnTo>
                <a:lnTo>
                  <a:pt x="3884" y="972"/>
                </a:lnTo>
                <a:lnTo>
                  <a:pt x="3898" y="1006"/>
                </a:lnTo>
                <a:lnTo>
                  <a:pt x="3908" y="1038"/>
                </a:lnTo>
                <a:lnTo>
                  <a:pt x="3914" y="1072"/>
                </a:lnTo>
                <a:lnTo>
                  <a:pt x="3916" y="1108"/>
                </a:lnTo>
                <a:lnTo>
                  <a:pt x="3916" y="1142"/>
                </a:lnTo>
                <a:lnTo>
                  <a:pt x="3910" y="1176"/>
                </a:lnTo>
                <a:lnTo>
                  <a:pt x="3902" y="1210"/>
                </a:lnTo>
                <a:lnTo>
                  <a:pt x="3890" y="1244"/>
                </a:lnTo>
                <a:lnTo>
                  <a:pt x="3874" y="1278"/>
                </a:lnTo>
                <a:lnTo>
                  <a:pt x="3854" y="1308"/>
                </a:lnTo>
                <a:lnTo>
                  <a:pt x="3830" y="1338"/>
                </a:lnTo>
                <a:lnTo>
                  <a:pt x="3804" y="1366"/>
                </a:lnTo>
                <a:lnTo>
                  <a:pt x="3772" y="1392"/>
                </a:lnTo>
                <a:lnTo>
                  <a:pt x="3738" y="1416"/>
                </a:lnTo>
                <a:lnTo>
                  <a:pt x="3738" y="1416"/>
                </a:lnTo>
                <a:lnTo>
                  <a:pt x="3704" y="1434"/>
                </a:lnTo>
                <a:lnTo>
                  <a:pt x="3668" y="1448"/>
                </a:lnTo>
                <a:lnTo>
                  <a:pt x="3632" y="1458"/>
                </a:lnTo>
                <a:lnTo>
                  <a:pt x="3594" y="1464"/>
                </a:lnTo>
                <a:lnTo>
                  <a:pt x="3554" y="1468"/>
                </a:lnTo>
                <a:lnTo>
                  <a:pt x="3514" y="1472"/>
                </a:lnTo>
                <a:lnTo>
                  <a:pt x="3430" y="1474"/>
                </a:lnTo>
                <a:lnTo>
                  <a:pt x="3344" y="1474"/>
                </a:lnTo>
                <a:lnTo>
                  <a:pt x="3300" y="1476"/>
                </a:lnTo>
                <a:lnTo>
                  <a:pt x="3254" y="1478"/>
                </a:lnTo>
                <a:lnTo>
                  <a:pt x="3208" y="1484"/>
                </a:lnTo>
                <a:lnTo>
                  <a:pt x="3162" y="1492"/>
                </a:lnTo>
                <a:lnTo>
                  <a:pt x="3114" y="1502"/>
                </a:lnTo>
                <a:lnTo>
                  <a:pt x="3068" y="1516"/>
                </a:lnTo>
                <a:lnTo>
                  <a:pt x="3068" y="1516"/>
                </a:lnTo>
                <a:lnTo>
                  <a:pt x="3048" y="1538"/>
                </a:lnTo>
                <a:lnTo>
                  <a:pt x="3040" y="1548"/>
                </a:lnTo>
                <a:lnTo>
                  <a:pt x="3034" y="1562"/>
                </a:lnTo>
                <a:lnTo>
                  <a:pt x="3034" y="1562"/>
                </a:lnTo>
                <a:lnTo>
                  <a:pt x="3028" y="1584"/>
                </a:lnTo>
                <a:lnTo>
                  <a:pt x="3024" y="1610"/>
                </a:lnTo>
                <a:lnTo>
                  <a:pt x="3020" y="1660"/>
                </a:lnTo>
                <a:lnTo>
                  <a:pt x="3020" y="1660"/>
                </a:lnTo>
                <a:lnTo>
                  <a:pt x="3018" y="1692"/>
                </a:lnTo>
                <a:lnTo>
                  <a:pt x="3018" y="1722"/>
                </a:lnTo>
                <a:lnTo>
                  <a:pt x="3022" y="1786"/>
                </a:lnTo>
                <a:lnTo>
                  <a:pt x="3030" y="1912"/>
                </a:lnTo>
                <a:lnTo>
                  <a:pt x="3030" y="1912"/>
                </a:lnTo>
                <a:lnTo>
                  <a:pt x="3030" y="1930"/>
                </a:lnTo>
                <a:lnTo>
                  <a:pt x="3028" y="1946"/>
                </a:lnTo>
                <a:lnTo>
                  <a:pt x="3024" y="1960"/>
                </a:lnTo>
                <a:lnTo>
                  <a:pt x="3020" y="1976"/>
                </a:lnTo>
                <a:lnTo>
                  <a:pt x="3008" y="2002"/>
                </a:lnTo>
                <a:lnTo>
                  <a:pt x="2996" y="2030"/>
                </a:lnTo>
                <a:lnTo>
                  <a:pt x="2984" y="2058"/>
                </a:lnTo>
                <a:lnTo>
                  <a:pt x="2980" y="2072"/>
                </a:lnTo>
                <a:lnTo>
                  <a:pt x="2976" y="2088"/>
                </a:lnTo>
                <a:lnTo>
                  <a:pt x="2974" y="2104"/>
                </a:lnTo>
                <a:lnTo>
                  <a:pt x="2974" y="2120"/>
                </a:lnTo>
                <a:lnTo>
                  <a:pt x="2976" y="2138"/>
                </a:lnTo>
                <a:lnTo>
                  <a:pt x="2980" y="2158"/>
                </a:lnTo>
                <a:lnTo>
                  <a:pt x="2980" y="2158"/>
                </a:lnTo>
                <a:lnTo>
                  <a:pt x="2984" y="2168"/>
                </a:lnTo>
                <a:lnTo>
                  <a:pt x="2990" y="2180"/>
                </a:lnTo>
                <a:lnTo>
                  <a:pt x="3004" y="2206"/>
                </a:lnTo>
                <a:lnTo>
                  <a:pt x="3022" y="2242"/>
                </a:lnTo>
                <a:lnTo>
                  <a:pt x="3042" y="2284"/>
                </a:lnTo>
                <a:lnTo>
                  <a:pt x="3042" y="2284"/>
                </a:lnTo>
                <a:lnTo>
                  <a:pt x="3060" y="2334"/>
                </a:lnTo>
                <a:lnTo>
                  <a:pt x="3080" y="2386"/>
                </a:lnTo>
                <a:lnTo>
                  <a:pt x="3114" y="2490"/>
                </a:lnTo>
                <a:lnTo>
                  <a:pt x="3130" y="2536"/>
                </a:lnTo>
                <a:lnTo>
                  <a:pt x="3146" y="2578"/>
                </a:lnTo>
                <a:lnTo>
                  <a:pt x="3158" y="2610"/>
                </a:lnTo>
                <a:lnTo>
                  <a:pt x="3172" y="2632"/>
                </a:lnTo>
                <a:lnTo>
                  <a:pt x="3172" y="2632"/>
                </a:lnTo>
                <a:lnTo>
                  <a:pt x="3190" y="2654"/>
                </a:lnTo>
                <a:lnTo>
                  <a:pt x="3212" y="2676"/>
                </a:lnTo>
                <a:lnTo>
                  <a:pt x="3262" y="2718"/>
                </a:lnTo>
                <a:lnTo>
                  <a:pt x="3288" y="2740"/>
                </a:lnTo>
                <a:lnTo>
                  <a:pt x="3310" y="2762"/>
                </a:lnTo>
                <a:lnTo>
                  <a:pt x="3330" y="2786"/>
                </a:lnTo>
                <a:lnTo>
                  <a:pt x="3338" y="2798"/>
                </a:lnTo>
                <a:lnTo>
                  <a:pt x="3346" y="2812"/>
                </a:lnTo>
                <a:lnTo>
                  <a:pt x="3346" y="2812"/>
                </a:lnTo>
                <a:lnTo>
                  <a:pt x="3346" y="2816"/>
                </a:lnTo>
                <a:lnTo>
                  <a:pt x="3346" y="2822"/>
                </a:lnTo>
                <a:lnTo>
                  <a:pt x="3340" y="2842"/>
                </a:lnTo>
                <a:lnTo>
                  <a:pt x="3320" y="2898"/>
                </a:lnTo>
                <a:lnTo>
                  <a:pt x="3308" y="2936"/>
                </a:lnTo>
                <a:lnTo>
                  <a:pt x="3298" y="2978"/>
                </a:lnTo>
                <a:lnTo>
                  <a:pt x="3290" y="3026"/>
                </a:lnTo>
                <a:lnTo>
                  <a:pt x="3288" y="3050"/>
                </a:lnTo>
                <a:lnTo>
                  <a:pt x="3286" y="3076"/>
                </a:lnTo>
                <a:lnTo>
                  <a:pt x="3286" y="3076"/>
                </a:lnTo>
                <a:lnTo>
                  <a:pt x="3276" y="3282"/>
                </a:lnTo>
                <a:lnTo>
                  <a:pt x="3272" y="3338"/>
                </a:lnTo>
                <a:lnTo>
                  <a:pt x="3268" y="3372"/>
                </a:lnTo>
                <a:lnTo>
                  <a:pt x="3264" y="3390"/>
                </a:lnTo>
                <a:lnTo>
                  <a:pt x="3260" y="3396"/>
                </a:lnTo>
                <a:lnTo>
                  <a:pt x="3256" y="3400"/>
                </a:lnTo>
                <a:lnTo>
                  <a:pt x="3250" y="3408"/>
                </a:lnTo>
                <a:lnTo>
                  <a:pt x="3250" y="3408"/>
                </a:lnTo>
                <a:lnTo>
                  <a:pt x="3224" y="3416"/>
                </a:lnTo>
                <a:lnTo>
                  <a:pt x="3194" y="3422"/>
                </a:lnTo>
                <a:lnTo>
                  <a:pt x="3164" y="3426"/>
                </a:lnTo>
                <a:lnTo>
                  <a:pt x="3132" y="3426"/>
                </a:lnTo>
                <a:lnTo>
                  <a:pt x="3098" y="3424"/>
                </a:lnTo>
                <a:lnTo>
                  <a:pt x="3066" y="3420"/>
                </a:lnTo>
                <a:lnTo>
                  <a:pt x="3034" y="3412"/>
                </a:lnTo>
                <a:lnTo>
                  <a:pt x="3002" y="3404"/>
                </a:lnTo>
                <a:lnTo>
                  <a:pt x="2974" y="3392"/>
                </a:lnTo>
                <a:lnTo>
                  <a:pt x="2946" y="3378"/>
                </a:lnTo>
                <a:lnTo>
                  <a:pt x="2924" y="3362"/>
                </a:lnTo>
                <a:lnTo>
                  <a:pt x="2904" y="3344"/>
                </a:lnTo>
                <a:lnTo>
                  <a:pt x="2896" y="3334"/>
                </a:lnTo>
                <a:lnTo>
                  <a:pt x="2888" y="3324"/>
                </a:lnTo>
                <a:lnTo>
                  <a:pt x="2882" y="3314"/>
                </a:lnTo>
                <a:lnTo>
                  <a:pt x="2878" y="3302"/>
                </a:lnTo>
                <a:lnTo>
                  <a:pt x="2874" y="3292"/>
                </a:lnTo>
                <a:lnTo>
                  <a:pt x="2872" y="3280"/>
                </a:lnTo>
                <a:lnTo>
                  <a:pt x="2872" y="3268"/>
                </a:lnTo>
                <a:lnTo>
                  <a:pt x="2874" y="3256"/>
                </a:lnTo>
                <a:lnTo>
                  <a:pt x="2874" y="3256"/>
                </a:lnTo>
                <a:lnTo>
                  <a:pt x="2884" y="3236"/>
                </a:lnTo>
                <a:lnTo>
                  <a:pt x="2898" y="3218"/>
                </a:lnTo>
                <a:lnTo>
                  <a:pt x="2912" y="3202"/>
                </a:lnTo>
                <a:lnTo>
                  <a:pt x="2928" y="3186"/>
                </a:lnTo>
                <a:lnTo>
                  <a:pt x="2962" y="3158"/>
                </a:lnTo>
                <a:lnTo>
                  <a:pt x="2994" y="3128"/>
                </a:lnTo>
                <a:lnTo>
                  <a:pt x="3008" y="3112"/>
                </a:lnTo>
                <a:lnTo>
                  <a:pt x="3022" y="3096"/>
                </a:lnTo>
                <a:lnTo>
                  <a:pt x="3032" y="3076"/>
                </a:lnTo>
                <a:lnTo>
                  <a:pt x="3042" y="3054"/>
                </a:lnTo>
                <a:lnTo>
                  <a:pt x="3048" y="3030"/>
                </a:lnTo>
                <a:lnTo>
                  <a:pt x="3050" y="3002"/>
                </a:lnTo>
                <a:lnTo>
                  <a:pt x="3048" y="2970"/>
                </a:lnTo>
                <a:lnTo>
                  <a:pt x="3042" y="2936"/>
                </a:lnTo>
                <a:lnTo>
                  <a:pt x="3042" y="2936"/>
                </a:lnTo>
                <a:lnTo>
                  <a:pt x="3028" y="2882"/>
                </a:lnTo>
                <a:lnTo>
                  <a:pt x="3012" y="2834"/>
                </a:lnTo>
                <a:lnTo>
                  <a:pt x="2992" y="2792"/>
                </a:lnTo>
                <a:lnTo>
                  <a:pt x="2970" y="2752"/>
                </a:lnTo>
                <a:lnTo>
                  <a:pt x="2946" y="2716"/>
                </a:lnTo>
                <a:lnTo>
                  <a:pt x="2920" y="2684"/>
                </a:lnTo>
                <a:lnTo>
                  <a:pt x="2892" y="2652"/>
                </a:lnTo>
                <a:lnTo>
                  <a:pt x="2864" y="2624"/>
                </a:lnTo>
                <a:lnTo>
                  <a:pt x="2802" y="2568"/>
                </a:lnTo>
                <a:lnTo>
                  <a:pt x="2738" y="2510"/>
                </a:lnTo>
                <a:lnTo>
                  <a:pt x="2704" y="2480"/>
                </a:lnTo>
                <a:lnTo>
                  <a:pt x="2672" y="2448"/>
                </a:lnTo>
                <a:lnTo>
                  <a:pt x="2640" y="2414"/>
                </a:lnTo>
                <a:lnTo>
                  <a:pt x="2608" y="2376"/>
                </a:lnTo>
                <a:lnTo>
                  <a:pt x="2608" y="2376"/>
                </a:lnTo>
                <a:lnTo>
                  <a:pt x="2534" y="2284"/>
                </a:lnTo>
                <a:lnTo>
                  <a:pt x="2484" y="2224"/>
                </a:lnTo>
                <a:lnTo>
                  <a:pt x="2430" y="2158"/>
                </a:lnTo>
                <a:lnTo>
                  <a:pt x="2372" y="2098"/>
                </a:lnTo>
                <a:lnTo>
                  <a:pt x="2344" y="2070"/>
                </a:lnTo>
                <a:lnTo>
                  <a:pt x="2316" y="2044"/>
                </a:lnTo>
                <a:lnTo>
                  <a:pt x="2288" y="2022"/>
                </a:lnTo>
                <a:lnTo>
                  <a:pt x="2264" y="2004"/>
                </a:lnTo>
                <a:lnTo>
                  <a:pt x="2240" y="1990"/>
                </a:lnTo>
                <a:lnTo>
                  <a:pt x="2228" y="1986"/>
                </a:lnTo>
                <a:lnTo>
                  <a:pt x="2218" y="1984"/>
                </a:lnTo>
                <a:lnTo>
                  <a:pt x="2218" y="1984"/>
                </a:lnTo>
                <a:lnTo>
                  <a:pt x="2190" y="1978"/>
                </a:lnTo>
                <a:lnTo>
                  <a:pt x="2162" y="1978"/>
                </a:lnTo>
                <a:lnTo>
                  <a:pt x="2134" y="1980"/>
                </a:lnTo>
                <a:lnTo>
                  <a:pt x="2108" y="1984"/>
                </a:lnTo>
                <a:lnTo>
                  <a:pt x="2082" y="1990"/>
                </a:lnTo>
                <a:lnTo>
                  <a:pt x="2056" y="2000"/>
                </a:lnTo>
                <a:lnTo>
                  <a:pt x="2032" y="2010"/>
                </a:lnTo>
                <a:lnTo>
                  <a:pt x="2008" y="2020"/>
                </a:lnTo>
                <a:lnTo>
                  <a:pt x="1960" y="2044"/>
                </a:lnTo>
                <a:lnTo>
                  <a:pt x="1914" y="2068"/>
                </a:lnTo>
                <a:lnTo>
                  <a:pt x="1870" y="2088"/>
                </a:lnTo>
                <a:lnTo>
                  <a:pt x="1848" y="2098"/>
                </a:lnTo>
                <a:lnTo>
                  <a:pt x="1826" y="2104"/>
                </a:lnTo>
                <a:lnTo>
                  <a:pt x="1826" y="2104"/>
                </a:lnTo>
                <a:lnTo>
                  <a:pt x="1650" y="2112"/>
                </a:lnTo>
                <a:lnTo>
                  <a:pt x="1472" y="2122"/>
                </a:lnTo>
                <a:lnTo>
                  <a:pt x="1294" y="2134"/>
                </a:lnTo>
                <a:lnTo>
                  <a:pt x="1118" y="2142"/>
                </a:lnTo>
                <a:lnTo>
                  <a:pt x="1118" y="2142"/>
                </a:lnTo>
                <a:lnTo>
                  <a:pt x="1088" y="2344"/>
                </a:lnTo>
                <a:lnTo>
                  <a:pt x="1058" y="2544"/>
                </a:lnTo>
                <a:lnTo>
                  <a:pt x="1058" y="2544"/>
                </a:lnTo>
                <a:lnTo>
                  <a:pt x="1058" y="2582"/>
                </a:lnTo>
                <a:lnTo>
                  <a:pt x="1062" y="2614"/>
                </a:lnTo>
                <a:lnTo>
                  <a:pt x="1066" y="2640"/>
                </a:lnTo>
                <a:lnTo>
                  <a:pt x="1070" y="2662"/>
                </a:lnTo>
                <a:lnTo>
                  <a:pt x="1080" y="2704"/>
                </a:lnTo>
                <a:lnTo>
                  <a:pt x="1084" y="2730"/>
                </a:lnTo>
                <a:lnTo>
                  <a:pt x="1088" y="2758"/>
                </a:lnTo>
                <a:lnTo>
                  <a:pt x="1088" y="2758"/>
                </a:lnTo>
                <a:lnTo>
                  <a:pt x="1062" y="2798"/>
                </a:lnTo>
                <a:lnTo>
                  <a:pt x="1032" y="2842"/>
                </a:lnTo>
                <a:lnTo>
                  <a:pt x="1006" y="2890"/>
                </a:lnTo>
                <a:lnTo>
                  <a:pt x="996" y="2914"/>
                </a:lnTo>
                <a:lnTo>
                  <a:pt x="988" y="2936"/>
                </a:lnTo>
                <a:lnTo>
                  <a:pt x="988" y="2936"/>
                </a:lnTo>
                <a:lnTo>
                  <a:pt x="982" y="2956"/>
                </a:lnTo>
                <a:lnTo>
                  <a:pt x="980" y="2976"/>
                </a:lnTo>
                <a:lnTo>
                  <a:pt x="976" y="3018"/>
                </a:lnTo>
                <a:lnTo>
                  <a:pt x="974" y="3060"/>
                </a:lnTo>
                <a:lnTo>
                  <a:pt x="970" y="3082"/>
                </a:lnTo>
                <a:lnTo>
                  <a:pt x="966" y="3100"/>
                </a:lnTo>
                <a:lnTo>
                  <a:pt x="966" y="3100"/>
                </a:lnTo>
                <a:lnTo>
                  <a:pt x="962" y="3108"/>
                </a:lnTo>
                <a:lnTo>
                  <a:pt x="952" y="3122"/>
                </a:lnTo>
                <a:lnTo>
                  <a:pt x="944" y="3130"/>
                </a:lnTo>
                <a:lnTo>
                  <a:pt x="934" y="3138"/>
                </a:lnTo>
                <a:lnTo>
                  <a:pt x="922" y="3144"/>
                </a:lnTo>
                <a:lnTo>
                  <a:pt x="908" y="3148"/>
                </a:lnTo>
                <a:lnTo>
                  <a:pt x="908" y="3148"/>
                </a:lnTo>
                <a:lnTo>
                  <a:pt x="822" y="3162"/>
                </a:lnTo>
                <a:lnTo>
                  <a:pt x="822" y="3162"/>
                </a:lnTo>
              </a:path>
            </a:pathLst>
          </a:custGeom>
          <a:solidFill>
            <a:schemeClr val="accent2"/>
          </a:solidFill>
          <a:ln w="9525">
            <a:noFill/>
            <a:round/>
          </a:ln>
        </p:spPr>
        <p:txBody>
          <a:bodyPr anchor="ctr"/>
          <a:p>
            <a:pPr algn="ctr"/>
            <a:endParaRPr lang="ko-KR" altLang="en-US"/>
          </a:p>
        </p:txBody>
      </p:sp>
      <p:sp>
        <p:nvSpPr>
          <p:cNvPr id="61" name="Freeform 242"/>
          <p:cNvSpPr>
            <a:spLocks noEditPoints="1"/>
          </p:cNvSpPr>
          <p:nvPr/>
        </p:nvSpPr>
        <p:spPr>
          <a:xfrm>
            <a:off x="0" y="0"/>
            <a:ext cx="9144000" cy="6858000"/>
          </a:xfrm>
          <a:custGeom>
            <a:avLst/>
            <a:gdLst/>
            <a:cxnLst>
              <a:cxn ang="0">
                <a:pos x="0" y="0"/>
              </a:cxn>
              <a:cxn ang="0">
                <a:pos x="0" y="4320"/>
              </a:cxn>
              <a:cxn ang="0">
                <a:pos x="5760" y="4320"/>
              </a:cxn>
              <a:cxn ang="0">
                <a:pos x="5760" y="0"/>
              </a:cxn>
              <a:cxn ang="0">
                <a:pos x="0" y="0"/>
              </a:cxn>
              <a:cxn ang="0">
                <a:pos x="5586" y="4088"/>
              </a:cxn>
              <a:cxn ang="0">
                <a:pos x="5586" y="4088"/>
              </a:cxn>
              <a:cxn ang="0">
                <a:pos x="5585" y="4104"/>
              </a:cxn>
              <a:cxn ang="0">
                <a:pos x="5579" y="4119"/>
              </a:cxn>
              <a:cxn ang="0">
                <a:pos x="5571" y="4134"/>
              </a:cxn>
              <a:cxn ang="0">
                <a:pos x="5561" y="4146"/>
              </a:cxn>
              <a:cxn ang="0">
                <a:pos x="5549" y="4157"/>
              </a:cxn>
              <a:cxn ang="0">
                <a:pos x="5534" y="4164"/>
              </a:cxn>
              <a:cxn ang="0">
                <a:pos x="5519" y="4169"/>
              </a:cxn>
              <a:cxn ang="0">
                <a:pos x="5501" y="4172"/>
              </a:cxn>
              <a:cxn ang="0">
                <a:pos x="260" y="4172"/>
              </a:cxn>
              <a:cxn ang="0">
                <a:pos x="260" y="4172"/>
              </a:cxn>
              <a:cxn ang="0">
                <a:pos x="242" y="4169"/>
              </a:cxn>
              <a:cxn ang="0">
                <a:pos x="227" y="4164"/>
              </a:cxn>
              <a:cxn ang="0">
                <a:pos x="212" y="4157"/>
              </a:cxn>
              <a:cxn ang="0">
                <a:pos x="200" y="4146"/>
              </a:cxn>
              <a:cxn ang="0">
                <a:pos x="189" y="4134"/>
              </a:cxn>
              <a:cxn ang="0">
                <a:pos x="182" y="4119"/>
              </a:cxn>
              <a:cxn ang="0">
                <a:pos x="177" y="4104"/>
              </a:cxn>
              <a:cxn ang="0">
                <a:pos x="174" y="4088"/>
              </a:cxn>
              <a:cxn ang="0">
                <a:pos x="174" y="231"/>
              </a:cxn>
              <a:cxn ang="0">
                <a:pos x="174" y="231"/>
              </a:cxn>
              <a:cxn ang="0">
                <a:pos x="177" y="215"/>
              </a:cxn>
              <a:cxn ang="0">
                <a:pos x="182" y="200"/>
              </a:cxn>
              <a:cxn ang="0">
                <a:pos x="189" y="185"/>
              </a:cxn>
              <a:cxn ang="0">
                <a:pos x="200" y="173"/>
              </a:cxn>
              <a:cxn ang="0">
                <a:pos x="212" y="162"/>
              </a:cxn>
              <a:cxn ang="0">
                <a:pos x="227" y="155"/>
              </a:cxn>
              <a:cxn ang="0">
                <a:pos x="242" y="150"/>
              </a:cxn>
              <a:cxn ang="0">
                <a:pos x="260" y="149"/>
              </a:cxn>
              <a:cxn ang="0">
                <a:pos x="5501" y="149"/>
              </a:cxn>
              <a:cxn ang="0">
                <a:pos x="5501" y="149"/>
              </a:cxn>
              <a:cxn ang="0">
                <a:pos x="5519" y="150"/>
              </a:cxn>
              <a:cxn ang="0">
                <a:pos x="5534" y="155"/>
              </a:cxn>
              <a:cxn ang="0">
                <a:pos x="5549" y="162"/>
              </a:cxn>
              <a:cxn ang="0">
                <a:pos x="5561" y="173"/>
              </a:cxn>
              <a:cxn ang="0">
                <a:pos x="5571" y="185"/>
              </a:cxn>
              <a:cxn ang="0">
                <a:pos x="5579" y="200"/>
              </a:cxn>
              <a:cxn ang="0">
                <a:pos x="5585" y="215"/>
              </a:cxn>
              <a:cxn ang="0">
                <a:pos x="5586" y="231"/>
              </a:cxn>
              <a:cxn ang="0">
                <a:pos x="5586" y="4088"/>
              </a:cxn>
            </a:cxnLst>
            <a:rect l="0" t="0" r="r" b="b"/>
            <a:pathLst>
              <a:path w="5760" h="4320">
                <a:moveTo>
                  <a:pt x="0" y="0"/>
                </a:moveTo>
                <a:lnTo>
                  <a:pt x="0" y="4320"/>
                </a:lnTo>
                <a:lnTo>
                  <a:pt x="5760" y="4320"/>
                </a:lnTo>
                <a:lnTo>
                  <a:pt x="5760" y="0"/>
                </a:lnTo>
                <a:lnTo>
                  <a:pt x="0" y="0"/>
                </a:lnTo>
                <a:moveTo>
                  <a:pt x="5586" y="4088"/>
                </a:moveTo>
                <a:lnTo>
                  <a:pt x="5586" y="4088"/>
                </a:lnTo>
                <a:lnTo>
                  <a:pt x="5585" y="4104"/>
                </a:lnTo>
                <a:lnTo>
                  <a:pt x="5579" y="4119"/>
                </a:lnTo>
                <a:lnTo>
                  <a:pt x="5571" y="4134"/>
                </a:lnTo>
                <a:lnTo>
                  <a:pt x="5561" y="4146"/>
                </a:lnTo>
                <a:lnTo>
                  <a:pt x="5549" y="4157"/>
                </a:lnTo>
                <a:lnTo>
                  <a:pt x="5534" y="4164"/>
                </a:lnTo>
                <a:lnTo>
                  <a:pt x="5519" y="4169"/>
                </a:lnTo>
                <a:lnTo>
                  <a:pt x="5501" y="4172"/>
                </a:lnTo>
                <a:lnTo>
                  <a:pt x="260" y="4172"/>
                </a:lnTo>
                <a:lnTo>
                  <a:pt x="260" y="4172"/>
                </a:lnTo>
                <a:lnTo>
                  <a:pt x="242" y="4169"/>
                </a:lnTo>
                <a:lnTo>
                  <a:pt x="227" y="4164"/>
                </a:lnTo>
                <a:lnTo>
                  <a:pt x="212" y="4157"/>
                </a:lnTo>
                <a:lnTo>
                  <a:pt x="200" y="4146"/>
                </a:lnTo>
                <a:lnTo>
                  <a:pt x="189" y="4134"/>
                </a:lnTo>
                <a:lnTo>
                  <a:pt x="182" y="4119"/>
                </a:lnTo>
                <a:lnTo>
                  <a:pt x="177" y="4104"/>
                </a:lnTo>
                <a:lnTo>
                  <a:pt x="174" y="4088"/>
                </a:lnTo>
                <a:lnTo>
                  <a:pt x="174" y="231"/>
                </a:lnTo>
                <a:lnTo>
                  <a:pt x="174" y="231"/>
                </a:lnTo>
                <a:lnTo>
                  <a:pt x="177" y="215"/>
                </a:lnTo>
                <a:lnTo>
                  <a:pt x="182" y="200"/>
                </a:lnTo>
                <a:lnTo>
                  <a:pt x="189" y="185"/>
                </a:lnTo>
                <a:lnTo>
                  <a:pt x="200" y="173"/>
                </a:lnTo>
                <a:lnTo>
                  <a:pt x="212" y="162"/>
                </a:lnTo>
                <a:lnTo>
                  <a:pt x="227" y="155"/>
                </a:lnTo>
                <a:lnTo>
                  <a:pt x="242" y="150"/>
                </a:lnTo>
                <a:lnTo>
                  <a:pt x="260" y="149"/>
                </a:lnTo>
                <a:lnTo>
                  <a:pt x="5501" y="149"/>
                </a:lnTo>
                <a:lnTo>
                  <a:pt x="5501" y="149"/>
                </a:lnTo>
                <a:lnTo>
                  <a:pt x="5519" y="150"/>
                </a:lnTo>
                <a:lnTo>
                  <a:pt x="5534" y="155"/>
                </a:lnTo>
                <a:lnTo>
                  <a:pt x="5549" y="162"/>
                </a:lnTo>
                <a:lnTo>
                  <a:pt x="5561" y="173"/>
                </a:lnTo>
                <a:lnTo>
                  <a:pt x="5571" y="185"/>
                </a:lnTo>
                <a:lnTo>
                  <a:pt x="5579" y="200"/>
                </a:lnTo>
                <a:lnTo>
                  <a:pt x="5585" y="215"/>
                </a:lnTo>
                <a:lnTo>
                  <a:pt x="5586" y="231"/>
                </a:lnTo>
                <a:lnTo>
                  <a:pt x="5586" y="4088"/>
                </a:lnTo>
              </a:path>
            </a:pathLst>
          </a:custGeom>
          <a:solidFill>
            <a:srgbClr val="ff7c80"/>
          </a:solidFill>
          <a:ln w="9525">
            <a:noFill/>
            <a:round/>
          </a:ln>
        </p:spPr>
        <p:txBody>
          <a:bodyPr anchor="ctr"/>
          <a:p>
            <a:pPr algn="ctr"/>
            <a:endParaRPr lang="ko-KR" altLang="en-US"/>
          </a:p>
        </p:txBody>
      </p:sp>
      <p:sp>
        <p:nvSpPr>
          <p:cNvPr id="2" name="제목 1"/>
          <p:cNvSpPr>
            <a:spLocks noGrp="1"/>
          </p:cNvSpPr>
          <p:nvPr>
            <p:ph type="title" idx="0"/>
          </p:nvPr>
        </p:nvSpPr>
        <p:spPr>
          <a:xfrm>
            <a:off x="722313" y="4692652"/>
            <a:ext cx="7772400" cy="1362075"/>
          </a:xfrm>
        </p:spPr>
        <p:txBody>
          <a:bodyPr anchor="t"/>
          <a:lstStyle>
            <a:lvl1pPr algn="r">
              <a:defRPr sz="5400" b="0" cap="all"/>
            </a:lvl1pPr>
          </a:lstStyle>
          <a:p>
            <a:pPr lvl="0"/>
            <a:r>
              <a:rPr lang="ko-KR" altLang="en-US"/>
              <a:t>마스터 제목 스타일 편집</a:t>
            </a:r>
            <a:endParaRPr lang="ko-KR" altLang="en-US"/>
          </a:p>
        </p:txBody>
      </p:sp>
      <p:sp>
        <p:nvSpPr>
          <p:cNvPr id="3" name="텍스트 개체 틀 2"/>
          <p:cNvSpPr>
            <a:spLocks noGrp="1"/>
          </p:cNvSpPr>
          <p:nvPr>
            <p:ph type="body" idx="1"/>
          </p:nvPr>
        </p:nvSpPr>
        <p:spPr>
          <a:xfrm>
            <a:off x="722313" y="4143380"/>
            <a:ext cx="7772400" cy="549272"/>
          </a:xfrm>
        </p:spPr>
        <p:txBody>
          <a:bodyPr anchor="b"/>
          <a:lstStyle>
            <a:lvl1pPr marL="0" indent="0" algn="r">
              <a:buNone/>
              <a:defRPr sz="1800">
                <a:solidFill>
                  <a:schemeClr val="bg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스타일을 편집합니다</a:t>
            </a:r>
            <a:endParaRPr lang="ko-KR" altLang="en-US"/>
          </a:p>
        </p:txBody>
      </p:sp>
      <p:sp>
        <p:nvSpPr>
          <p:cNvPr id="4" name="날짜 개체 틀 3"/>
          <p:cNvSpPr>
            <a:spLocks noGrp="1"/>
          </p:cNvSpPr>
          <p:nvPr>
            <p:ph type="dt" sz="half" idx="10"/>
          </p:nvPr>
        </p:nvSpPr>
        <p:spPr/>
        <p:txBody>
          <a:bodyPr/>
          <a:lstStyle/>
          <a:p>
            <a:pPr/>
            <a:fld id="{955D3ED2-54D7-4DEB-8519-1713886DADC0}" type="datetimeFigureOut">
              <a:rPr lang="ko-KR" altLang="en-US"/>
              <a:pPr/>
              <a:t>2015-05-09</a:t>
            </a:fld>
            <a:endParaRPr lang="ko-KR" altLang="en-US"/>
          </a:p>
        </p:txBody>
      </p:sp>
      <p:sp>
        <p:nvSpPr>
          <p:cNvPr id="5" name="바닥글 개체 틀 4"/>
          <p:cNvSpPr>
            <a:spLocks noGrp="1"/>
          </p:cNvSpPr>
          <p:nvPr>
            <p:ph type="ftr" sz="quarter" idx="11"/>
          </p:nvPr>
        </p:nvSpPr>
        <p:spPr/>
        <p:txBody>
          <a:bodyPr/>
          <a:lstStyle/>
          <a:p>
            <a:pPr/>
            <a:r>
              <a:rPr lang="ko-KR" altLang="en-US"/>
              <a:t/>
            </a:r>
            <a:endParaRPr lang="ko-KR" altLang="en-US"/>
          </a:p>
        </p:txBody>
      </p:sp>
      <p:sp>
        <p:nvSpPr>
          <p:cNvPr id="6" name="슬라이드 번호 개체 틀 5"/>
          <p:cNvSpPr>
            <a:spLocks noGrp="1"/>
          </p:cNvSpPr>
          <p:nvPr>
            <p:ph type="sldNum" sz="quarter" idx="12"/>
          </p:nvPr>
        </p:nvSpPr>
        <p:spPr/>
        <p:txBody>
          <a:bodyPr/>
          <a:lstStyle/>
          <a:p>
            <a:pPr/>
            <a:fld id="{472511DD-36FC-4AE5-B5AE-7BBCED4DFB47}" type="slidenum">
              <a:rPr lang="ko-KR" altLang="en-US"/>
              <a:pPr/>
              <a:t>‹#›</a:t>
            </a:fld>
            <a:endParaRPr lang="ko-KR" altLang="en-US"/>
          </a:p>
        </p:txBody>
      </p:sp>
      <p:sp>
        <p:nvSpPr>
          <p:cNvPr id="62" name="모서리가 둥근 직사각형 61"/>
          <p:cNvSpPr/>
          <p:nvPr/>
        </p:nvSpPr>
        <p:spPr>
          <a:xfrm>
            <a:off x="142844" y="126460"/>
            <a:ext cx="8858312" cy="6605080"/>
          </a:xfrm>
          <a:prstGeom prst="roundRect">
            <a:avLst>
              <a:gd name="adj" fmla="val 2942"/>
            </a:avLst>
          </a:prstGeom>
          <a:noFill/>
          <a:ln w="28575">
            <a:solidFill>
              <a:schemeClr val="accent3">
                <a:lumMod val="20000"/>
                <a:lumOff val="8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pic>
        <p:nvPicPr>
          <p:cNvPr id="64" name="그림 63" descr="강아지_벼다귀.png"/>
          <p:cNvPicPr>
            <a:picLocks noChangeAspect="1"/>
          </p:cNvPicPr>
          <p:nvPr/>
        </p:nvPicPr>
        <p:blipFill rotWithShape="1">
          <a:blip r:embed="rId4">
            <a:alphaModFix/>
            <a:grayscl/>
            <a:lum/>
          </a:blip>
          <a:stretch>
            <a:fillRect/>
          </a:stretch>
        </p:blipFill>
        <p:spPr>
          <a:xfrm>
            <a:off x="2728300" y="642918"/>
            <a:ext cx="1078903" cy="572977"/>
          </a:xfrm>
          <a:prstGeom prst="rect">
            <a:avLst/>
          </a:prstGeom>
        </p:spPr>
      </p:pic>
    </p:spTree>
  </p:cSld>
  <p:clrMapOvr>
    <a:masterClrMapping/>
  </p:clrMapOvr>
</p:sldLayout>
</file>

<file path=ppt/slideLayouts/slideLayout5.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제목 및 내용 2개" type="twoObj" preserve="1">
  <p:cSld name="제목 및 내용 2개">
    <p:spTree>
      <p:nvGrpSpPr>
        <p:cNvPr id="1" name=""/>
        <p:cNvGrpSpPr/>
        <p:nvPr/>
      </p:nvGrpSpPr>
      <p:grpSpPr>
        <a:xfrm>
          <a:off x="0" y="0"/>
          <a:ext cx="0" cy="0"/>
          <a:chOff x="0" y="0"/>
          <a:chExt cx="0" cy="0"/>
        </a:xfrm>
      </p:grpSpPr>
      <p:sp>
        <p:nvSpPr>
          <p:cNvPr id="2" name="제목 1"/>
          <p:cNvSpPr>
            <a:spLocks noGrp="1"/>
          </p:cNvSpPr>
          <p:nvPr>
            <p:ph type="title" idx="0"/>
          </p:nvPr>
        </p:nvSpPr>
        <p:spPr>
          <a:xfrm>
            <a:off x="457200" y="274637"/>
            <a:ext cx="8229600" cy="774517"/>
          </a:xfrm>
        </p:spPr>
        <p:txBody>
          <a:bodyPr/>
          <a:lstStyle/>
          <a:p>
            <a:pPr lvl="0"/>
            <a:r>
              <a:rPr lang="ko-KR" altLang="en-US"/>
              <a:t>마스터 제목 스타일 편집</a:t>
            </a:r>
            <a:endParaRPr lang="ko-KR" altLang="en-US"/>
          </a:p>
        </p:txBody>
      </p:sp>
      <p:sp>
        <p:nvSpPr>
          <p:cNvPr id="7" name="내용 개체 틀 6"/>
          <p:cNvSpPr>
            <a:spLocks noGrp="1"/>
          </p:cNvSpPr>
          <p:nvPr>
            <p:ph sz="quarter" idx="13"/>
          </p:nvPr>
        </p:nvSpPr>
        <p:spPr>
          <a:xfrm>
            <a:off x="457199" y="1186544"/>
            <a:ext cx="4005944" cy="5000625"/>
          </a:xfrm>
        </p:spPr>
        <p:txBody>
          <a:bodyPr/>
          <a:lstStyle>
            <a:lvl1pPr>
              <a:defRPr sz="2000"/>
            </a:lvl1pPr>
            <a:lvl2pPr>
              <a:defRPr sz="1800"/>
            </a:lvl2pPr>
            <a:lvl3pPr>
              <a:defRPr sz="1600"/>
            </a:lvl3pPr>
            <a:lvl4pPr>
              <a:defRPr sz="1400"/>
            </a:lvl4pPr>
            <a:lvl5pPr>
              <a:defRPr sz="1400"/>
            </a:lvl5pPr>
          </a:lstStyle>
          <a:p>
            <a:pPr lvl="0"/>
            <a:r>
              <a:rPr lang="ko-KR" altLang="en-US"/>
              <a:t>마스터 텍스트 스타일을 편집합니다</a:t>
            </a:r>
            <a:endParaRPr lang="ko-KR" altLang="en-US"/>
          </a:p>
          <a:p>
            <a:pPr lvl="1"/>
            <a:r>
              <a:rPr lang="ko-KR" altLang="en-US"/>
              <a:t>둘째 수준</a:t>
            </a:r>
            <a:endParaRPr lang="ko-KR" altLang="en-US"/>
          </a:p>
          <a:p>
            <a:pPr lvl="2"/>
            <a:r>
              <a:rPr lang="ko-KR" altLang="en-US"/>
              <a:t>셋째 수준</a:t>
            </a:r>
            <a:endParaRPr lang="ko-KR" altLang="en-US"/>
          </a:p>
          <a:p>
            <a:pPr lvl="3"/>
            <a:r>
              <a:rPr lang="ko-KR" altLang="en-US"/>
              <a:t>넷째 수준</a:t>
            </a:r>
            <a:endParaRPr lang="ko-KR" altLang="en-US"/>
          </a:p>
          <a:p>
            <a:pPr lvl="4"/>
            <a:r>
              <a:rPr lang="ko-KR" altLang="en-US"/>
              <a:t>다섯째 수준</a:t>
            </a:r>
            <a:endParaRPr lang="ko-KR" altLang="en-US"/>
          </a:p>
        </p:txBody>
      </p:sp>
      <p:sp>
        <p:nvSpPr>
          <p:cNvPr id="9" name="내용 개체 틀 6"/>
          <p:cNvSpPr>
            <a:spLocks noGrp="1"/>
          </p:cNvSpPr>
          <p:nvPr>
            <p:ph sz="quarter" idx="14"/>
          </p:nvPr>
        </p:nvSpPr>
        <p:spPr>
          <a:xfrm>
            <a:off x="4680856" y="1186544"/>
            <a:ext cx="4005944" cy="5000625"/>
          </a:xfrm>
        </p:spPr>
        <p:txBody>
          <a:bodyPr/>
          <a:lstStyle>
            <a:lvl1pPr>
              <a:defRPr sz="2000"/>
            </a:lvl1pPr>
            <a:lvl2pPr>
              <a:defRPr sz="1800"/>
            </a:lvl2pPr>
            <a:lvl3pPr>
              <a:defRPr sz="1600"/>
            </a:lvl3pPr>
            <a:lvl4pPr>
              <a:defRPr sz="1400"/>
            </a:lvl4pPr>
            <a:lvl5pPr>
              <a:defRPr sz="1400"/>
            </a:lvl5pPr>
          </a:lstStyle>
          <a:p>
            <a:pPr lvl="0"/>
            <a:r>
              <a:rPr lang="ko-KR" altLang="en-US"/>
              <a:t>마스터 텍스트 스타일을 편집합니다</a:t>
            </a:r>
            <a:endParaRPr lang="ko-KR" altLang="en-US"/>
          </a:p>
          <a:p>
            <a:pPr lvl="1"/>
            <a:r>
              <a:rPr lang="ko-KR" altLang="en-US"/>
              <a:t>둘째 수준</a:t>
            </a:r>
            <a:endParaRPr lang="ko-KR" altLang="en-US"/>
          </a:p>
          <a:p>
            <a:pPr lvl="2"/>
            <a:r>
              <a:rPr lang="ko-KR" altLang="en-US"/>
              <a:t>셋째 수준</a:t>
            </a:r>
            <a:endParaRPr lang="ko-KR" altLang="en-US"/>
          </a:p>
          <a:p>
            <a:pPr lvl="3"/>
            <a:r>
              <a:rPr lang="ko-KR" altLang="en-US"/>
              <a:t>넷째 수준</a:t>
            </a:r>
            <a:endParaRPr lang="ko-KR" altLang="en-US"/>
          </a:p>
          <a:p>
            <a:pPr lvl="4"/>
            <a:r>
              <a:rPr lang="ko-KR" altLang="en-US"/>
              <a:t>다섯째 수준</a:t>
            </a:r>
            <a:endParaRPr lang="ko-KR" altLang="en-US"/>
          </a:p>
        </p:txBody>
      </p:sp>
      <p:sp>
        <p:nvSpPr>
          <p:cNvPr id="3" name="날짜 개체 틀 2"/>
          <p:cNvSpPr>
            <a:spLocks noGrp="1"/>
          </p:cNvSpPr>
          <p:nvPr>
            <p:ph type="dt" sz="half" idx="10"/>
          </p:nvPr>
        </p:nvSpPr>
        <p:spPr/>
        <p:txBody>
          <a:bodyPr/>
          <a:lstStyle/>
          <a:p>
            <a:pPr/>
            <a:fld id="{750E171E-2DED-41BF-9D7F-0F6707F1A283}" type="datetimeFigureOut">
              <a:rPr lang="ko-KR" altLang="en-US"/>
              <a:pPr/>
              <a:t>2015-05-09</a:t>
            </a:fld>
            <a:endParaRPr lang="ko-KR" altLang="en-US"/>
          </a:p>
        </p:txBody>
      </p:sp>
      <p:sp>
        <p:nvSpPr>
          <p:cNvPr id="4" name="바닥글 개체 틀 3"/>
          <p:cNvSpPr>
            <a:spLocks noGrp="1"/>
          </p:cNvSpPr>
          <p:nvPr>
            <p:ph type="ftr" sz="quarter" idx="11"/>
          </p:nvPr>
        </p:nvSpPr>
        <p:spPr/>
        <p:txBody>
          <a:bodyPr/>
          <a:lstStyle/>
          <a:p>
            <a:pPr/>
            <a:r>
              <a:rPr lang="ko-KR" altLang="en-US"/>
              <a:t/>
            </a:r>
            <a:endParaRPr lang="ko-KR" altLang="en-US"/>
          </a:p>
        </p:txBody>
      </p:sp>
      <p:sp>
        <p:nvSpPr>
          <p:cNvPr id="5" name="슬라이드 번호 개체 틀 4"/>
          <p:cNvSpPr>
            <a:spLocks noGrp="1"/>
          </p:cNvSpPr>
          <p:nvPr>
            <p:ph type="sldNum" sz="quarter" idx="12"/>
          </p:nvPr>
        </p:nvSpPr>
        <p:spPr/>
        <p:txBody>
          <a:bodyPr/>
          <a:lstStyle/>
          <a:p>
            <a:pPr/>
            <a:fld id="{F210BA51-C24C-4A3F-BA44-11E7880FC51C}" type="slidenum">
              <a:rPr lang="ko-KR" altLang="en-US"/>
              <a:pPr/>
              <a:t>‹#›</a:t>
            </a:fld>
            <a:endParaRPr lang="ko-KR" altLang="en-US"/>
          </a:p>
        </p:txBody>
      </p:sp>
    </p:spTree>
  </p:cSld>
  <p:clrMapOvr>
    <a:masterClrMapping/>
  </p:clrMapOvr>
</p:sldLayout>
</file>

<file path=ppt/slideLayouts/slideLayout6.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제목만"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idx="0"/>
          </p:nvPr>
        </p:nvSpPr>
        <p:spPr/>
        <p:txBody>
          <a:bodyPr/>
          <a:lstStyle/>
          <a:p>
            <a:pPr lvl="0"/>
            <a:r>
              <a:rPr lang="ko-KR" altLang="en-US"/>
              <a:t>마스터 제목 스타일 편집</a:t>
            </a:r>
            <a:endParaRPr lang="ko-KR" altLang="en-US"/>
          </a:p>
        </p:txBody>
      </p:sp>
      <p:sp>
        <p:nvSpPr>
          <p:cNvPr id="3" name="날짜 개체 틀 2"/>
          <p:cNvSpPr>
            <a:spLocks noGrp="1"/>
          </p:cNvSpPr>
          <p:nvPr>
            <p:ph type="dt" sz="half" idx="10"/>
          </p:nvPr>
        </p:nvSpPr>
        <p:spPr/>
        <p:txBody>
          <a:bodyPr/>
          <a:lstStyle/>
          <a:p>
            <a:pPr/>
            <a:fld id="{750E171E-2DED-41BF-9D7F-0F6707F1A283}" type="datetimeFigureOut">
              <a:rPr lang="ko-KR" altLang="en-US"/>
              <a:pPr/>
              <a:t>2015-05-09</a:t>
            </a:fld>
            <a:endParaRPr lang="ko-KR" altLang="en-US"/>
          </a:p>
        </p:txBody>
      </p:sp>
      <p:sp>
        <p:nvSpPr>
          <p:cNvPr id="4" name="바닥글 개체 틀 3"/>
          <p:cNvSpPr>
            <a:spLocks noGrp="1"/>
          </p:cNvSpPr>
          <p:nvPr>
            <p:ph type="ftr" sz="quarter" idx="11"/>
          </p:nvPr>
        </p:nvSpPr>
        <p:spPr/>
        <p:txBody>
          <a:bodyPr/>
          <a:lstStyle/>
          <a:p>
            <a:pPr/>
            <a:r>
              <a:rPr lang="ko-KR" altLang="en-US"/>
              <a:t/>
            </a:r>
            <a:endParaRPr lang="ko-KR" altLang="en-US"/>
          </a:p>
        </p:txBody>
      </p:sp>
      <p:sp>
        <p:nvSpPr>
          <p:cNvPr id="5" name="슬라이드 번호 개체 틀 4"/>
          <p:cNvSpPr>
            <a:spLocks noGrp="1"/>
          </p:cNvSpPr>
          <p:nvPr>
            <p:ph type="sldNum" sz="quarter" idx="12"/>
          </p:nvPr>
        </p:nvSpPr>
        <p:spPr/>
        <p:txBody>
          <a:bodyPr/>
          <a:lstStyle/>
          <a:p>
            <a:pPr/>
            <a:fld id="{F210BA51-C24C-4A3F-BA44-11E7880FC51C}" type="slidenum">
              <a:rPr lang="ko-KR" altLang="en-US"/>
              <a:pPr/>
              <a:t>‹#›</a:t>
            </a:fld>
            <a:endParaRPr lang="ko-KR" altLang="en-US"/>
          </a:p>
        </p:txBody>
      </p:sp>
    </p:spTree>
  </p:cSld>
  <p:clrMapOvr>
    <a:masterClrMapping/>
  </p:clrMapOvr>
</p:sldLayout>
</file>

<file path=ppt/slideLayouts/slideLayout7.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제목 및 표" type="tbl" preserve="1">
  <p:cSld name="제목 및 표">
    <p:spTree>
      <p:nvGrpSpPr>
        <p:cNvPr id="1" name=""/>
        <p:cNvGrpSpPr/>
        <p:nvPr/>
      </p:nvGrpSpPr>
      <p:grpSpPr>
        <a:xfrm>
          <a:off x="0" y="0"/>
          <a:ext cx="0" cy="0"/>
          <a:chOff x="0" y="0"/>
          <a:chExt cx="0" cy="0"/>
        </a:xfrm>
      </p:grpSpPr>
      <p:sp>
        <p:nvSpPr>
          <p:cNvPr id="2" name="제목 1"/>
          <p:cNvSpPr>
            <a:spLocks noGrp="1"/>
          </p:cNvSpPr>
          <p:nvPr>
            <p:ph type="title" idx="0"/>
          </p:nvPr>
        </p:nvSpPr>
        <p:spPr/>
        <p:txBody>
          <a:bodyPr/>
          <a:lstStyle/>
          <a:p>
            <a:pPr lvl="0"/>
            <a:r>
              <a:rPr lang="ko-KR" altLang="en-US"/>
              <a:t>마스터 제목 스타일 편집</a:t>
            </a:r>
            <a:endParaRPr lang="ko-KR" altLang="en-US"/>
          </a:p>
        </p:txBody>
      </p:sp>
      <p:sp>
        <p:nvSpPr>
          <p:cNvPr id="7" name="표 개체 틀 6"/>
          <p:cNvSpPr>
            <a:spLocks noGrp="1" noTextEdit="1"/>
          </p:cNvSpPr>
          <p:nvPr>
            <p:ph type="tbl" sz="quarter" idx="13"/>
          </p:nvPr>
        </p:nvSpPr>
        <p:spPr>
          <a:xfrm>
            <a:off x="500063" y="1214438"/>
            <a:ext cx="8143875" cy="5000625"/>
          </a:xfrm>
        </p:spPr>
        <p:txBody>
          <a:bodyPr/>
          <a:lstStyle>
            <a:lvl1pPr>
              <a:defRPr/>
            </a:lvl1pPr>
          </a:lstStyle>
          <a:p>
            <a:pPr lvl="0"/>
            <a:r>
              <a:rPr lang="ko-KR" altLang="en-US"/>
              <a:t>표를 추가하려면 아이콘을 클릭하십시오</a:t>
            </a:r>
            <a:endParaRPr lang="ko-KR" altLang="en-US"/>
          </a:p>
        </p:txBody>
      </p:sp>
      <p:sp>
        <p:nvSpPr>
          <p:cNvPr id="3" name="날짜 개체 틀 2"/>
          <p:cNvSpPr>
            <a:spLocks noGrp="1"/>
          </p:cNvSpPr>
          <p:nvPr>
            <p:ph type="dt" sz="half" idx="10"/>
          </p:nvPr>
        </p:nvSpPr>
        <p:spPr/>
        <p:txBody>
          <a:bodyPr/>
          <a:lstStyle/>
          <a:p>
            <a:pPr/>
            <a:fld id="{750E171E-2DED-41BF-9D7F-0F6707F1A283}" type="datetimeFigureOut">
              <a:rPr lang="ko-KR" altLang="en-US"/>
              <a:pPr/>
              <a:t>2015-05-09</a:t>
            </a:fld>
            <a:endParaRPr lang="ko-KR" altLang="en-US"/>
          </a:p>
        </p:txBody>
      </p:sp>
      <p:sp>
        <p:nvSpPr>
          <p:cNvPr id="4" name="바닥글 개체 틀 3"/>
          <p:cNvSpPr>
            <a:spLocks noGrp="1"/>
          </p:cNvSpPr>
          <p:nvPr>
            <p:ph type="ftr" sz="quarter" idx="11"/>
          </p:nvPr>
        </p:nvSpPr>
        <p:spPr/>
        <p:txBody>
          <a:bodyPr/>
          <a:lstStyle/>
          <a:p>
            <a:pPr/>
            <a:r>
              <a:rPr lang="ko-KR" altLang="en-US"/>
              <a:t/>
            </a:r>
            <a:endParaRPr lang="ko-KR" altLang="en-US"/>
          </a:p>
        </p:txBody>
      </p:sp>
      <p:sp>
        <p:nvSpPr>
          <p:cNvPr id="5" name="슬라이드 번호 개체 틀 4"/>
          <p:cNvSpPr>
            <a:spLocks noGrp="1"/>
          </p:cNvSpPr>
          <p:nvPr>
            <p:ph type="sldNum" sz="quarter" idx="12"/>
          </p:nvPr>
        </p:nvSpPr>
        <p:spPr/>
        <p:txBody>
          <a:bodyPr/>
          <a:lstStyle/>
          <a:p>
            <a:pPr/>
            <a:fld id="{F210BA51-C24C-4A3F-BA44-11E7880FC51C}" type="slidenum">
              <a:rPr lang="ko-KR" altLang="en-US"/>
              <a:pPr/>
              <a:t>‹#›</a:t>
            </a:fld>
            <a:endParaRPr lang="ko-KR" altLang="en-US"/>
          </a:p>
        </p:txBody>
      </p:sp>
    </p:spTree>
  </p:cSld>
  <p:clrMapOvr>
    <a:masterClrMapping/>
  </p:clrMapOvr>
</p:sldLayout>
</file>

<file path=ppt/slideLayouts/slideLayout8.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제목 및 내용 4개" type="fourObj" preserve="1">
  <p:cSld name="제목 및 내용 4개">
    <p:spTree>
      <p:nvGrpSpPr>
        <p:cNvPr id="1" name=""/>
        <p:cNvGrpSpPr/>
        <p:nvPr/>
      </p:nvGrpSpPr>
      <p:grpSpPr>
        <a:xfrm>
          <a:off x="0" y="0"/>
          <a:ext cx="0" cy="0"/>
          <a:chOff x="0" y="0"/>
          <a:chExt cx="0" cy="0"/>
        </a:xfrm>
      </p:grpSpPr>
      <p:sp>
        <p:nvSpPr>
          <p:cNvPr id="2" name="제목 1"/>
          <p:cNvSpPr>
            <a:spLocks noGrp="1"/>
          </p:cNvSpPr>
          <p:nvPr>
            <p:ph type="title" idx="0"/>
          </p:nvPr>
        </p:nvSpPr>
        <p:spPr>
          <a:xfrm>
            <a:off x="457200" y="274637"/>
            <a:ext cx="8229600" cy="774517"/>
          </a:xfrm>
        </p:spPr>
        <p:txBody>
          <a:bodyPr/>
          <a:lstStyle/>
          <a:p>
            <a:pPr lvl="0"/>
            <a:r>
              <a:rPr lang="ko-KR" altLang="en-US"/>
              <a:t>마스터 제목 스타일 편집</a:t>
            </a:r>
            <a:endParaRPr lang="ko-KR" altLang="en-US"/>
          </a:p>
        </p:txBody>
      </p:sp>
      <p:sp>
        <p:nvSpPr>
          <p:cNvPr id="7" name="내용 개체 틀 6"/>
          <p:cNvSpPr>
            <a:spLocks noGrp="1"/>
          </p:cNvSpPr>
          <p:nvPr>
            <p:ph sz="quarter" idx="13"/>
          </p:nvPr>
        </p:nvSpPr>
        <p:spPr>
          <a:xfrm>
            <a:off x="457199" y="1197430"/>
            <a:ext cx="4071257" cy="2428875"/>
          </a:xfrm>
        </p:spPr>
        <p:txBody>
          <a:bodyPr/>
          <a:lstStyle>
            <a:lvl1pPr>
              <a:defRPr sz="2000"/>
            </a:lvl1pPr>
            <a:lvl2pPr>
              <a:defRPr sz="1800"/>
            </a:lvl2pPr>
            <a:lvl3pPr>
              <a:defRPr sz="1600"/>
            </a:lvl3pPr>
            <a:lvl4pPr>
              <a:defRPr sz="1400"/>
            </a:lvl4pPr>
            <a:lvl5pPr>
              <a:defRPr sz="1400"/>
            </a:lvl5pPr>
          </a:lstStyle>
          <a:p>
            <a:pPr lvl="0"/>
            <a:r>
              <a:rPr lang="ko-KR" altLang="en-US"/>
              <a:t>마스터 텍스트 스타일을 편집합니다</a:t>
            </a:r>
            <a:endParaRPr lang="ko-KR" altLang="en-US"/>
          </a:p>
          <a:p>
            <a:pPr lvl="1"/>
            <a:r>
              <a:rPr lang="ko-KR" altLang="en-US"/>
              <a:t>둘째 수준</a:t>
            </a:r>
            <a:endParaRPr lang="ko-KR" altLang="en-US"/>
          </a:p>
          <a:p>
            <a:pPr lvl="2"/>
            <a:r>
              <a:rPr lang="ko-KR" altLang="en-US"/>
              <a:t>셋째 수준</a:t>
            </a:r>
            <a:endParaRPr lang="ko-KR" altLang="en-US"/>
          </a:p>
          <a:p>
            <a:pPr lvl="3"/>
            <a:r>
              <a:rPr lang="ko-KR" altLang="en-US"/>
              <a:t>넷째 수준</a:t>
            </a:r>
            <a:endParaRPr lang="ko-KR" altLang="en-US"/>
          </a:p>
          <a:p>
            <a:pPr lvl="4"/>
            <a:r>
              <a:rPr lang="ko-KR" altLang="en-US"/>
              <a:t>다섯째 수준</a:t>
            </a:r>
            <a:endParaRPr lang="ko-KR" altLang="en-US"/>
          </a:p>
        </p:txBody>
      </p:sp>
      <p:sp>
        <p:nvSpPr>
          <p:cNvPr id="9" name="내용 개체 틀 6"/>
          <p:cNvSpPr>
            <a:spLocks noGrp="1"/>
          </p:cNvSpPr>
          <p:nvPr>
            <p:ph sz="quarter" idx="14"/>
          </p:nvPr>
        </p:nvSpPr>
        <p:spPr>
          <a:xfrm>
            <a:off x="4615543" y="1197430"/>
            <a:ext cx="4071257" cy="2428875"/>
          </a:xfrm>
        </p:spPr>
        <p:txBody>
          <a:bodyPr/>
          <a:lstStyle>
            <a:lvl1pPr>
              <a:defRPr sz="2000"/>
            </a:lvl1pPr>
            <a:lvl2pPr>
              <a:defRPr sz="1800"/>
            </a:lvl2pPr>
            <a:lvl3pPr>
              <a:defRPr sz="1600"/>
            </a:lvl3pPr>
            <a:lvl4pPr>
              <a:defRPr sz="1400"/>
            </a:lvl4pPr>
            <a:lvl5pPr>
              <a:defRPr sz="1400"/>
            </a:lvl5pPr>
          </a:lstStyle>
          <a:p>
            <a:pPr lvl="0"/>
            <a:r>
              <a:rPr lang="ko-KR" altLang="en-US"/>
              <a:t>마스터 텍스트 스타일을 편집합니다</a:t>
            </a:r>
            <a:endParaRPr lang="ko-KR" altLang="en-US"/>
          </a:p>
          <a:p>
            <a:pPr lvl="1"/>
            <a:r>
              <a:rPr lang="ko-KR" altLang="en-US"/>
              <a:t>둘째 수준</a:t>
            </a:r>
            <a:endParaRPr lang="ko-KR" altLang="en-US"/>
          </a:p>
          <a:p>
            <a:pPr lvl="2"/>
            <a:r>
              <a:rPr lang="ko-KR" altLang="en-US"/>
              <a:t>셋째 수준</a:t>
            </a:r>
            <a:endParaRPr lang="ko-KR" altLang="en-US"/>
          </a:p>
          <a:p>
            <a:pPr lvl="3"/>
            <a:r>
              <a:rPr lang="ko-KR" altLang="en-US"/>
              <a:t>넷째 수준</a:t>
            </a:r>
            <a:endParaRPr lang="ko-KR" altLang="en-US"/>
          </a:p>
          <a:p>
            <a:pPr lvl="4"/>
            <a:r>
              <a:rPr lang="ko-KR" altLang="en-US"/>
              <a:t>다섯째 수준</a:t>
            </a:r>
            <a:endParaRPr lang="ko-KR" altLang="en-US"/>
          </a:p>
        </p:txBody>
      </p:sp>
      <p:sp>
        <p:nvSpPr>
          <p:cNvPr id="16" name="내용 개체 틀 6"/>
          <p:cNvSpPr>
            <a:spLocks noGrp="1"/>
          </p:cNvSpPr>
          <p:nvPr>
            <p:ph sz="quarter" idx="15"/>
          </p:nvPr>
        </p:nvSpPr>
        <p:spPr>
          <a:xfrm>
            <a:off x="457199" y="3769182"/>
            <a:ext cx="4071257" cy="2428875"/>
          </a:xfrm>
        </p:spPr>
        <p:txBody>
          <a:bodyPr/>
          <a:lstStyle>
            <a:lvl1pPr>
              <a:defRPr sz="2000"/>
            </a:lvl1pPr>
            <a:lvl2pPr>
              <a:defRPr sz="1800"/>
            </a:lvl2pPr>
            <a:lvl3pPr>
              <a:defRPr sz="1600"/>
            </a:lvl3pPr>
            <a:lvl4pPr>
              <a:defRPr sz="1400"/>
            </a:lvl4pPr>
            <a:lvl5pPr>
              <a:defRPr sz="1400"/>
            </a:lvl5pPr>
          </a:lstStyle>
          <a:p>
            <a:pPr lvl="0"/>
            <a:r>
              <a:rPr lang="ko-KR" altLang="en-US"/>
              <a:t>마스터 텍스트 스타일을 편집합니다</a:t>
            </a:r>
            <a:endParaRPr lang="ko-KR" altLang="en-US"/>
          </a:p>
          <a:p>
            <a:pPr lvl="1"/>
            <a:r>
              <a:rPr lang="ko-KR" altLang="en-US"/>
              <a:t>둘째 수준</a:t>
            </a:r>
            <a:endParaRPr lang="ko-KR" altLang="en-US"/>
          </a:p>
          <a:p>
            <a:pPr lvl="2"/>
            <a:r>
              <a:rPr lang="ko-KR" altLang="en-US"/>
              <a:t>셋째 수준</a:t>
            </a:r>
            <a:endParaRPr lang="ko-KR" altLang="en-US"/>
          </a:p>
          <a:p>
            <a:pPr lvl="3"/>
            <a:r>
              <a:rPr lang="ko-KR" altLang="en-US"/>
              <a:t>넷째 수준</a:t>
            </a:r>
            <a:endParaRPr lang="ko-KR" altLang="en-US"/>
          </a:p>
          <a:p>
            <a:pPr lvl="4"/>
            <a:r>
              <a:rPr lang="ko-KR" altLang="en-US"/>
              <a:t>다섯째 수준</a:t>
            </a:r>
            <a:endParaRPr lang="ko-KR" altLang="en-US"/>
          </a:p>
        </p:txBody>
      </p:sp>
      <p:sp>
        <p:nvSpPr>
          <p:cNvPr id="17" name="내용 개체 틀 6"/>
          <p:cNvSpPr>
            <a:spLocks noGrp="1"/>
          </p:cNvSpPr>
          <p:nvPr>
            <p:ph sz="quarter" idx="16"/>
          </p:nvPr>
        </p:nvSpPr>
        <p:spPr>
          <a:xfrm>
            <a:off x="4615543" y="3769182"/>
            <a:ext cx="4071257" cy="2428875"/>
          </a:xfrm>
        </p:spPr>
        <p:txBody>
          <a:bodyPr/>
          <a:lstStyle>
            <a:lvl1pPr>
              <a:defRPr sz="2000"/>
            </a:lvl1pPr>
            <a:lvl2pPr>
              <a:defRPr sz="1800"/>
            </a:lvl2pPr>
            <a:lvl3pPr>
              <a:defRPr sz="1600"/>
            </a:lvl3pPr>
            <a:lvl4pPr>
              <a:defRPr sz="1400"/>
            </a:lvl4pPr>
            <a:lvl5pPr>
              <a:defRPr sz="1400"/>
            </a:lvl5pPr>
          </a:lstStyle>
          <a:p>
            <a:pPr lvl="0"/>
            <a:r>
              <a:rPr lang="ko-KR" altLang="en-US"/>
              <a:t>마스터 텍스트 스타일을 편집합니다</a:t>
            </a:r>
            <a:endParaRPr lang="ko-KR" altLang="en-US"/>
          </a:p>
          <a:p>
            <a:pPr lvl="1"/>
            <a:r>
              <a:rPr lang="ko-KR" altLang="en-US"/>
              <a:t>둘째 수준</a:t>
            </a:r>
            <a:endParaRPr lang="ko-KR" altLang="en-US"/>
          </a:p>
          <a:p>
            <a:pPr lvl="2"/>
            <a:r>
              <a:rPr lang="ko-KR" altLang="en-US"/>
              <a:t>셋째 수준</a:t>
            </a:r>
            <a:endParaRPr lang="ko-KR" altLang="en-US"/>
          </a:p>
          <a:p>
            <a:pPr lvl="3"/>
            <a:r>
              <a:rPr lang="ko-KR" altLang="en-US"/>
              <a:t>넷째 수준</a:t>
            </a:r>
            <a:endParaRPr lang="ko-KR" altLang="en-US"/>
          </a:p>
          <a:p>
            <a:pPr lvl="4"/>
            <a:r>
              <a:rPr lang="ko-KR" altLang="en-US"/>
              <a:t>다섯째 수준</a:t>
            </a:r>
            <a:endParaRPr lang="ko-KR" altLang="en-US"/>
          </a:p>
        </p:txBody>
      </p:sp>
      <p:sp>
        <p:nvSpPr>
          <p:cNvPr id="3" name="날짜 개체 틀 2"/>
          <p:cNvSpPr>
            <a:spLocks noGrp="1"/>
          </p:cNvSpPr>
          <p:nvPr>
            <p:ph type="dt" sz="half" idx="10"/>
          </p:nvPr>
        </p:nvSpPr>
        <p:spPr/>
        <p:txBody>
          <a:bodyPr/>
          <a:lstStyle/>
          <a:p>
            <a:pPr/>
            <a:fld id="{750E171E-2DED-41BF-9D7F-0F6707F1A283}" type="datetimeFigureOut">
              <a:rPr lang="ko-KR" altLang="en-US"/>
              <a:pPr/>
              <a:t>2015-05-09</a:t>
            </a:fld>
            <a:endParaRPr lang="ko-KR" altLang="en-US"/>
          </a:p>
        </p:txBody>
      </p:sp>
      <p:sp>
        <p:nvSpPr>
          <p:cNvPr id="4" name="바닥글 개체 틀 3"/>
          <p:cNvSpPr>
            <a:spLocks noGrp="1"/>
          </p:cNvSpPr>
          <p:nvPr>
            <p:ph type="ftr" sz="quarter" idx="11"/>
          </p:nvPr>
        </p:nvSpPr>
        <p:spPr/>
        <p:txBody>
          <a:bodyPr/>
          <a:lstStyle/>
          <a:p>
            <a:pPr/>
            <a:r>
              <a:rPr lang="ko-KR" altLang="en-US"/>
              <a:t/>
            </a:r>
            <a:endParaRPr lang="ko-KR" altLang="en-US"/>
          </a:p>
        </p:txBody>
      </p:sp>
      <p:sp>
        <p:nvSpPr>
          <p:cNvPr id="5" name="슬라이드 번호 개체 틀 4"/>
          <p:cNvSpPr>
            <a:spLocks noGrp="1"/>
          </p:cNvSpPr>
          <p:nvPr>
            <p:ph type="sldNum" sz="quarter" idx="12"/>
          </p:nvPr>
        </p:nvSpPr>
        <p:spPr/>
        <p:txBody>
          <a:bodyPr/>
          <a:lstStyle/>
          <a:p>
            <a:pPr/>
            <a:fld id="{F210BA51-C24C-4A3F-BA44-11E7880FC51C}" type="slidenum">
              <a:rPr lang="ko-KR" altLang="en-US"/>
              <a:pPr/>
              <a:t>‹#›</a:t>
            </a:fld>
            <a:endParaRPr lang="ko-KR" altLang="en-US"/>
          </a:p>
        </p:txBody>
      </p:sp>
    </p:spTree>
  </p:cSld>
  <p:clrMapOvr>
    <a:masterClrMapping/>
  </p:clrMapOvr>
</p:sldLayout>
</file>

<file path=ppt/slideLayouts/slideLayout9.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그림 및 설명" type="picTx" preserve="1">
  <p:cSld name="그림 및 설명">
    <p:spTree>
      <p:nvGrpSpPr>
        <p:cNvPr id="1" name=""/>
        <p:cNvGrpSpPr/>
        <p:nvPr/>
      </p:nvGrpSpPr>
      <p:grpSpPr>
        <a:xfrm>
          <a:off x="0" y="0"/>
          <a:ext cx="0" cy="0"/>
          <a:chOff x="0" y="0"/>
          <a:chExt cx="0" cy="0"/>
        </a:xfrm>
      </p:grpSpPr>
      <p:grpSp>
        <p:nvGrpSpPr>
          <p:cNvPr id="8" name="그룹 7"/>
          <p:cNvGrpSpPr/>
          <p:nvPr/>
        </p:nvGrpSpPr>
        <p:grpSpPr>
          <a:xfrm rot="0">
            <a:off x="358644" y="287325"/>
            <a:ext cx="8426712" cy="6283350"/>
            <a:chOff x="358644" y="287325"/>
            <a:chExt cx="8426712" cy="6283350"/>
          </a:xfrm>
        </p:grpSpPr>
        <p:sp>
          <p:nvSpPr>
            <p:cNvPr id="9" name="직사각형 4"/>
            <p:cNvSpPr/>
            <p:nvPr/>
          </p:nvSpPr>
          <p:spPr>
            <a:xfrm>
              <a:off x="358644" y="287325"/>
              <a:ext cx="995977" cy="995977"/>
            </a:xfrm>
            <a:prstGeom prst="roundRect">
              <a:avLst>
                <a:gd name="adj" fmla="val 4194"/>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10" name="직사각형 4"/>
            <p:cNvSpPr/>
            <p:nvPr/>
          </p:nvSpPr>
          <p:spPr>
            <a:xfrm>
              <a:off x="1420177" y="287325"/>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11" name="직사각형 4"/>
            <p:cNvSpPr/>
            <p:nvPr/>
          </p:nvSpPr>
          <p:spPr>
            <a:xfrm>
              <a:off x="2481710" y="287325"/>
              <a:ext cx="995977" cy="995977"/>
            </a:xfrm>
            <a:prstGeom prst="roundRect">
              <a:avLst>
                <a:gd name="adj" fmla="val 4194"/>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12" name="직사각형 4"/>
            <p:cNvSpPr/>
            <p:nvPr/>
          </p:nvSpPr>
          <p:spPr>
            <a:xfrm>
              <a:off x="3543244" y="287325"/>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13" name="직사각형 4"/>
            <p:cNvSpPr/>
            <p:nvPr/>
          </p:nvSpPr>
          <p:spPr>
            <a:xfrm>
              <a:off x="4604777" y="287325"/>
              <a:ext cx="995977" cy="995977"/>
            </a:xfrm>
            <a:prstGeom prst="roundRect">
              <a:avLst>
                <a:gd name="adj" fmla="val 419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14" name="직사각형 4"/>
            <p:cNvSpPr/>
            <p:nvPr/>
          </p:nvSpPr>
          <p:spPr>
            <a:xfrm>
              <a:off x="5666310" y="287325"/>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15" name="직사각형 4"/>
            <p:cNvSpPr/>
            <p:nvPr/>
          </p:nvSpPr>
          <p:spPr>
            <a:xfrm>
              <a:off x="6727843" y="287325"/>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16" name="직사각형 4"/>
            <p:cNvSpPr/>
            <p:nvPr/>
          </p:nvSpPr>
          <p:spPr>
            <a:xfrm>
              <a:off x="7789379" y="287325"/>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17" name="직사각형 4"/>
            <p:cNvSpPr/>
            <p:nvPr/>
          </p:nvSpPr>
          <p:spPr>
            <a:xfrm>
              <a:off x="358644" y="1341766"/>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18" name="직사각형 4"/>
            <p:cNvSpPr/>
            <p:nvPr/>
          </p:nvSpPr>
          <p:spPr>
            <a:xfrm>
              <a:off x="1420177" y="1341766"/>
              <a:ext cx="995977" cy="995977"/>
            </a:xfrm>
            <a:prstGeom prst="roundRect">
              <a:avLst>
                <a:gd name="adj" fmla="val 4194"/>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19" name="직사각형 4"/>
            <p:cNvSpPr/>
            <p:nvPr/>
          </p:nvSpPr>
          <p:spPr>
            <a:xfrm>
              <a:off x="2481710" y="1341766"/>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20" name="직사각형 4"/>
            <p:cNvSpPr/>
            <p:nvPr/>
          </p:nvSpPr>
          <p:spPr>
            <a:xfrm>
              <a:off x="3543244" y="1341766"/>
              <a:ext cx="995977" cy="995977"/>
            </a:xfrm>
            <a:prstGeom prst="roundRect">
              <a:avLst>
                <a:gd name="adj" fmla="val 4194"/>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21" name="직사각형 4"/>
            <p:cNvSpPr/>
            <p:nvPr/>
          </p:nvSpPr>
          <p:spPr>
            <a:xfrm>
              <a:off x="4604777" y="1341766"/>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22" name="직사각형 4"/>
            <p:cNvSpPr/>
            <p:nvPr/>
          </p:nvSpPr>
          <p:spPr>
            <a:xfrm>
              <a:off x="5666310" y="1341766"/>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23" name="직사각형 4"/>
            <p:cNvSpPr/>
            <p:nvPr/>
          </p:nvSpPr>
          <p:spPr>
            <a:xfrm>
              <a:off x="6727843" y="1341766"/>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24" name="직사각형 4"/>
            <p:cNvSpPr/>
            <p:nvPr/>
          </p:nvSpPr>
          <p:spPr>
            <a:xfrm>
              <a:off x="7789379" y="1341766"/>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25" name="직사각형 4"/>
            <p:cNvSpPr/>
            <p:nvPr/>
          </p:nvSpPr>
          <p:spPr>
            <a:xfrm>
              <a:off x="358644" y="2409920"/>
              <a:ext cx="995977" cy="995977"/>
            </a:xfrm>
            <a:prstGeom prst="roundRect">
              <a:avLst>
                <a:gd name="adj" fmla="val 4194"/>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26" name="직사각형 4"/>
            <p:cNvSpPr/>
            <p:nvPr/>
          </p:nvSpPr>
          <p:spPr>
            <a:xfrm>
              <a:off x="1420177" y="2409920"/>
              <a:ext cx="995977" cy="995977"/>
            </a:xfrm>
            <a:prstGeom prst="roundRect">
              <a:avLst>
                <a:gd name="adj" fmla="val 419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27" name="직사각형 4"/>
            <p:cNvSpPr/>
            <p:nvPr/>
          </p:nvSpPr>
          <p:spPr>
            <a:xfrm>
              <a:off x="2481710" y="240992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28" name="직사각형 4"/>
            <p:cNvSpPr/>
            <p:nvPr/>
          </p:nvSpPr>
          <p:spPr>
            <a:xfrm>
              <a:off x="3543244" y="240992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29" name="직사각형 4"/>
            <p:cNvSpPr/>
            <p:nvPr/>
          </p:nvSpPr>
          <p:spPr>
            <a:xfrm>
              <a:off x="4604777" y="240992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30" name="직사각형 4"/>
            <p:cNvSpPr/>
            <p:nvPr/>
          </p:nvSpPr>
          <p:spPr>
            <a:xfrm>
              <a:off x="5666310" y="240992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31" name="직사각형 4"/>
            <p:cNvSpPr/>
            <p:nvPr/>
          </p:nvSpPr>
          <p:spPr>
            <a:xfrm>
              <a:off x="6727843" y="240992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32" name="직사각형 4"/>
            <p:cNvSpPr/>
            <p:nvPr/>
          </p:nvSpPr>
          <p:spPr>
            <a:xfrm>
              <a:off x="7789379" y="240992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33" name="직사각형 4"/>
            <p:cNvSpPr/>
            <p:nvPr/>
          </p:nvSpPr>
          <p:spPr>
            <a:xfrm>
              <a:off x="358644"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34" name="직사각형 4"/>
            <p:cNvSpPr/>
            <p:nvPr/>
          </p:nvSpPr>
          <p:spPr>
            <a:xfrm>
              <a:off x="1420177"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35" name="직사각형 4"/>
            <p:cNvSpPr/>
            <p:nvPr/>
          </p:nvSpPr>
          <p:spPr>
            <a:xfrm>
              <a:off x="2481710" y="3464360"/>
              <a:ext cx="995977" cy="995977"/>
            </a:xfrm>
            <a:prstGeom prst="roundRect">
              <a:avLst>
                <a:gd name="adj" fmla="val 419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36" name="직사각형 4"/>
            <p:cNvSpPr/>
            <p:nvPr/>
          </p:nvSpPr>
          <p:spPr>
            <a:xfrm>
              <a:off x="3543244"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37" name="직사각형 4"/>
            <p:cNvSpPr/>
            <p:nvPr/>
          </p:nvSpPr>
          <p:spPr>
            <a:xfrm>
              <a:off x="4604777"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38" name="직사각형 4"/>
            <p:cNvSpPr/>
            <p:nvPr/>
          </p:nvSpPr>
          <p:spPr>
            <a:xfrm>
              <a:off x="5666310"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39" name="직사각형 4"/>
            <p:cNvSpPr/>
            <p:nvPr/>
          </p:nvSpPr>
          <p:spPr>
            <a:xfrm>
              <a:off x="6727843"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40" name="직사각형 4"/>
            <p:cNvSpPr/>
            <p:nvPr/>
          </p:nvSpPr>
          <p:spPr>
            <a:xfrm>
              <a:off x="7789379"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41" name="직사각형 4"/>
            <p:cNvSpPr/>
            <p:nvPr/>
          </p:nvSpPr>
          <p:spPr>
            <a:xfrm>
              <a:off x="358644"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42" name="직사각형 4"/>
            <p:cNvSpPr/>
            <p:nvPr/>
          </p:nvSpPr>
          <p:spPr>
            <a:xfrm>
              <a:off x="1420177"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43" name="직사각형 4"/>
            <p:cNvSpPr/>
            <p:nvPr/>
          </p:nvSpPr>
          <p:spPr>
            <a:xfrm>
              <a:off x="2481710"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44" name="직사각형 4"/>
            <p:cNvSpPr/>
            <p:nvPr/>
          </p:nvSpPr>
          <p:spPr>
            <a:xfrm>
              <a:off x="3543244"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45" name="직사각형 4"/>
            <p:cNvSpPr/>
            <p:nvPr/>
          </p:nvSpPr>
          <p:spPr>
            <a:xfrm>
              <a:off x="4604777"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46" name="직사각형 4"/>
            <p:cNvSpPr/>
            <p:nvPr/>
          </p:nvSpPr>
          <p:spPr>
            <a:xfrm>
              <a:off x="5666310"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47" name="직사각형 4"/>
            <p:cNvSpPr/>
            <p:nvPr/>
          </p:nvSpPr>
          <p:spPr>
            <a:xfrm>
              <a:off x="6727843"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48" name="직사각형 4"/>
            <p:cNvSpPr/>
            <p:nvPr/>
          </p:nvSpPr>
          <p:spPr>
            <a:xfrm>
              <a:off x="7789379"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49" name="직사각형 4"/>
            <p:cNvSpPr/>
            <p:nvPr/>
          </p:nvSpPr>
          <p:spPr>
            <a:xfrm>
              <a:off x="358644"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50" name="직사각형 4"/>
            <p:cNvSpPr/>
            <p:nvPr/>
          </p:nvSpPr>
          <p:spPr>
            <a:xfrm>
              <a:off x="1420177"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51" name="직사각형 4"/>
            <p:cNvSpPr/>
            <p:nvPr/>
          </p:nvSpPr>
          <p:spPr>
            <a:xfrm>
              <a:off x="2481710"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52" name="직사각형 4"/>
            <p:cNvSpPr/>
            <p:nvPr/>
          </p:nvSpPr>
          <p:spPr>
            <a:xfrm>
              <a:off x="3543244"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53" name="직사각형 4"/>
            <p:cNvSpPr/>
            <p:nvPr/>
          </p:nvSpPr>
          <p:spPr>
            <a:xfrm>
              <a:off x="4604777"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54" name="직사각형 4"/>
            <p:cNvSpPr/>
            <p:nvPr/>
          </p:nvSpPr>
          <p:spPr>
            <a:xfrm>
              <a:off x="5666310"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55" name="직사각형 4"/>
            <p:cNvSpPr/>
            <p:nvPr/>
          </p:nvSpPr>
          <p:spPr>
            <a:xfrm>
              <a:off x="6727843"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56" name="직사각형 4"/>
            <p:cNvSpPr/>
            <p:nvPr/>
          </p:nvSpPr>
          <p:spPr>
            <a:xfrm>
              <a:off x="7789379"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grpSp>
      <p:sp>
        <p:nvSpPr>
          <p:cNvPr id="72" name="Freeform 15"/>
          <p:cNvSpPr/>
          <p:nvPr/>
        </p:nvSpPr>
        <p:spPr>
          <a:xfrm rot="303424">
            <a:off x="5729717" y="3759529"/>
            <a:ext cx="2706796" cy="1584723"/>
          </a:xfrm>
          <a:custGeom>
            <a:avLst/>
            <a:gdLst/>
            <a:cxnLst>
              <a:cxn ang="0">
                <a:pos x="3536" y="1664"/>
              </a:cxn>
              <a:cxn ang="0">
                <a:pos x="3402" y="1526"/>
              </a:cxn>
              <a:cxn ang="0">
                <a:pos x="3490" y="1670"/>
              </a:cxn>
              <a:cxn ang="0">
                <a:pos x="3518" y="1766"/>
              </a:cxn>
              <a:cxn ang="0">
                <a:pos x="3502" y="1874"/>
              </a:cxn>
              <a:cxn ang="0">
                <a:pos x="3450" y="1970"/>
              </a:cxn>
              <a:cxn ang="0">
                <a:pos x="3366" y="2028"/>
              </a:cxn>
              <a:cxn ang="0">
                <a:pos x="3262" y="2050"/>
              </a:cxn>
              <a:cxn ang="0">
                <a:pos x="3046" y="2018"/>
              </a:cxn>
              <a:cxn ang="0">
                <a:pos x="2862" y="1930"/>
              </a:cxn>
              <a:cxn ang="0">
                <a:pos x="2652" y="1760"/>
              </a:cxn>
              <a:cxn ang="0">
                <a:pos x="2404" y="1550"/>
              </a:cxn>
              <a:cxn ang="0">
                <a:pos x="2296" y="1496"/>
              </a:cxn>
              <a:cxn ang="0">
                <a:pos x="2138" y="1478"/>
              </a:cxn>
              <a:cxn ang="0">
                <a:pos x="1966" y="1468"/>
              </a:cxn>
              <a:cxn ang="0">
                <a:pos x="1664" y="1380"/>
              </a:cxn>
              <a:cxn ang="0">
                <a:pos x="1340" y="1246"/>
              </a:cxn>
              <a:cxn ang="0">
                <a:pos x="1150" y="1132"/>
              </a:cxn>
              <a:cxn ang="0">
                <a:pos x="1092" y="1064"/>
              </a:cxn>
              <a:cxn ang="0">
                <a:pos x="1048" y="968"/>
              </a:cxn>
              <a:cxn ang="0">
                <a:pos x="1054" y="882"/>
              </a:cxn>
              <a:cxn ang="0">
                <a:pos x="1036" y="796"/>
              </a:cxn>
              <a:cxn ang="0">
                <a:pos x="1030" y="712"/>
              </a:cxn>
              <a:cxn ang="0">
                <a:pos x="990" y="486"/>
              </a:cxn>
              <a:cxn ang="0">
                <a:pos x="978" y="298"/>
              </a:cxn>
              <a:cxn ang="0">
                <a:pos x="948" y="140"/>
              </a:cxn>
              <a:cxn ang="0">
                <a:pos x="892" y="60"/>
              </a:cxn>
              <a:cxn ang="0">
                <a:pos x="826" y="18"/>
              </a:cxn>
              <a:cxn ang="0">
                <a:pos x="668" y="4"/>
              </a:cxn>
              <a:cxn ang="0">
                <a:pos x="532" y="24"/>
              </a:cxn>
              <a:cxn ang="0">
                <a:pos x="398" y="46"/>
              </a:cxn>
              <a:cxn ang="0">
                <a:pos x="306" y="100"/>
              </a:cxn>
              <a:cxn ang="0">
                <a:pos x="80" y="104"/>
              </a:cxn>
              <a:cxn ang="0">
                <a:pos x="32" y="156"/>
              </a:cxn>
              <a:cxn ang="0">
                <a:pos x="2" y="310"/>
              </a:cxn>
              <a:cxn ang="0">
                <a:pos x="58" y="400"/>
              </a:cxn>
              <a:cxn ang="0">
                <a:pos x="180" y="448"/>
              </a:cxn>
              <a:cxn ang="0">
                <a:pos x="332" y="524"/>
              </a:cxn>
              <a:cxn ang="0">
                <a:pos x="280" y="672"/>
              </a:cxn>
              <a:cxn ang="0">
                <a:pos x="226" y="802"/>
              </a:cxn>
              <a:cxn ang="0">
                <a:pos x="236" y="856"/>
              </a:cxn>
              <a:cxn ang="0">
                <a:pos x="206" y="970"/>
              </a:cxn>
              <a:cxn ang="0">
                <a:pos x="218" y="1118"/>
              </a:cxn>
              <a:cxn ang="0">
                <a:pos x="208" y="1192"/>
              </a:cxn>
              <a:cxn ang="0">
                <a:pos x="198" y="1266"/>
              </a:cxn>
              <a:cxn ang="0">
                <a:pos x="218" y="1360"/>
              </a:cxn>
              <a:cxn ang="0">
                <a:pos x="174" y="1630"/>
              </a:cxn>
              <a:cxn ang="0">
                <a:pos x="192" y="1788"/>
              </a:cxn>
              <a:cxn ang="0">
                <a:pos x="162" y="2110"/>
              </a:cxn>
              <a:cxn ang="0">
                <a:pos x="3532" y="2072"/>
              </a:cxn>
              <a:cxn ang="0">
                <a:pos x="3590" y="1962"/>
              </a:cxn>
              <a:cxn ang="0">
                <a:pos x="3602" y="1840"/>
              </a:cxn>
              <a:cxn ang="0">
                <a:pos x="3578" y="1742"/>
              </a:cxn>
            </a:cxnLst>
            <a:rect l="0" t="0" r="r" b="b"/>
            <a:pathLst>
              <a:path w="3604" h="2110">
                <a:moveTo>
                  <a:pt x="3578" y="1742"/>
                </a:moveTo>
                <a:lnTo>
                  <a:pt x="3578" y="1742"/>
                </a:lnTo>
                <a:lnTo>
                  <a:pt x="3568" y="1718"/>
                </a:lnTo>
                <a:lnTo>
                  <a:pt x="3552" y="1692"/>
                </a:lnTo>
                <a:lnTo>
                  <a:pt x="3536" y="1664"/>
                </a:lnTo>
                <a:lnTo>
                  <a:pt x="3516" y="1634"/>
                </a:lnTo>
                <a:lnTo>
                  <a:pt x="3492" y="1604"/>
                </a:lnTo>
                <a:lnTo>
                  <a:pt x="3464" y="1576"/>
                </a:lnTo>
                <a:lnTo>
                  <a:pt x="3436" y="1550"/>
                </a:lnTo>
                <a:lnTo>
                  <a:pt x="3402" y="1526"/>
                </a:lnTo>
                <a:lnTo>
                  <a:pt x="3402" y="1526"/>
                </a:lnTo>
                <a:lnTo>
                  <a:pt x="3416" y="1554"/>
                </a:lnTo>
                <a:lnTo>
                  <a:pt x="3434" y="1584"/>
                </a:lnTo>
                <a:lnTo>
                  <a:pt x="3472" y="1642"/>
                </a:lnTo>
                <a:lnTo>
                  <a:pt x="3490" y="1670"/>
                </a:lnTo>
                <a:lnTo>
                  <a:pt x="3504" y="1700"/>
                </a:lnTo>
                <a:lnTo>
                  <a:pt x="3510" y="1716"/>
                </a:lnTo>
                <a:lnTo>
                  <a:pt x="3514" y="1732"/>
                </a:lnTo>
                <a:lnTo>
                  <a:pt x="3516" y="1748"/>
                </a:lnTo>
                <a:lnTo>
                  <a:pt x="3518" y="1766"/>
                </a:lnTo>
                <a:lnTo>
                  <a:pt x="3518" y="1766"/>
                </a:lnTo>
                <a:lnTo>
                  <a:pt x="3516" y="1796"/>
                </a:lnTo>
                <a:lnTo>
                  <a:pt x="3514" y="1822"/>
                </a:lnTo>
                <a:lnTo>
                  <a:pt x="3508" y="1848"/>
                </a:lnTo>
                <a:lnTo>
                  <a:pt x="3502" y="1874"/>
                </a:lnTo>
                <a:lnTo>
                  <a:pt x="3494" y="1896"/>
                </a:lnTo>
                <a:lnTo>
                  <a:pt x="3486" y="1916"/>
                </a:lnTo>
                <a:lnTo>
                  <a:pt x="3474" y="1936"/>
                </a:lnTo>
                <a:lnTo>
                  <a:pt x="3462" y="1954"/>
                </a:lnTo>
                <a:lnTo>
                  <a:pt x="3450" y="1970"/>
                </a:lnTo>
                <a:lnTo>
                  <a:pt x="3434" y="1984"/>
                </a:lnTo>
                <a:lnTo>
                  <a:pt x="3420" y="1996"/>
                </a:lnTo>
                <a:lnTo>
                  <a:pt x="3402" y="2008"/>
                </a:lnTo>
                <a:lnTo>
                  <a:pt x="3384" y="2018"/>
                </a:lnTo>
                <a:lnTo>
                  <a:pt x="3366" y="2028"/>
                </a:lnTo>
                <a:lnTo>
                  <a:pt x="3346" y="2034"/>
                </a:lnTo>
                <a:lnTo>
                  <a:pt x="3326" y="2040"/>
                </a:lnTo>
                <a:lnTo>
                  <a:pt x="3306" y="2046"/>
                </a:lnTo>
                <a:lnTo>
                  <a:pt x="3284" y="2048"/>
                </a:lnTo>
                <a:lnTo>
                  <a:pt x="3262" y="2050"/>
                </a:lnTo>
                <a:lnTo>
                  <a:pt x="3240" y="2052"/>
                </a:lnTo>
                <a:lnTo>
                  <a:pt x="3192" y="2050"/>
                </a:lnTo>
                <a:lnTo>
                  <a:pt x="3144" y="2044"/>
                </a:lnTo>
                <a:lnTo>
                  <a:pt x="3096" y="2034"/>
                </a:lnTo>
                <a:lnTo>
                  <a:pt x="3046" y="2018"/>
                </a:lnTo>
                <a:lnTo>
                  <a:pt x="2998" y="2000"/>
                </a:lnTo>
                <a:lnTo>
                  <a:pt x="2950" y="1980"/>
                </a:lnTo>
                <a:lnTo>
                  <a:pt x="2950" y="1980"/>
                </a:lnTo>
                <a:lnTo>
                  <a:pt x="2904" y="1956"/>
                </a:lnTo>
                <a:lnTo>
                  <a:pt x="2862" y="1930"/>
                </a:lnTo>
                <a:lnTo>
                  <a:pt x="2824" y="1904"/>
                </a:lnTo>
                <a:lnTo>
                  <a:pt x="2786" y="1876"/>
                </a:lnTo>
                <a:lnTo>
                  <a:pt x="2750" y="1848"/>
                </a:lnTo>
                <a:lnTo>
                  <a:pt x="2718" y="1820"/>
                </a:lnTo>
                <a:lnTo>
                  <a:pt x="2652" y="1760"/>
                </a:lnTo>
                <a:lnTo>
                  <a:pt x="2588" y="1698"/>
                </a:lnTo>
                <a:lnTo>
                  <a:pt x="2520" y="1638"/>
                </a:lnTo>
                <a:lnTo>
                  <a:pt x="2484" y="1608"/>
                </a:lnTo>
                <a:lnTo>
                  <a:pt x="2444" y="1578"/>
                </a:lnTo>
                <a:lnTo>
                  <a:pt x="2404" y="1550"/>
                </a:lnTo>
                <a:lnTo>
                  <a:pt x="2358" y="1522"/>
                </a:lnTo>
                <a:lnTo>
                  <a:pt x="2358" y="1522"/>
                </a:lnTo>
                <a:lnTo>
                  <a:pt x="2338" y="1512"/>
                </a:lnTo>
                <a:lnTo>
                  <a:pt x="2318" y="1502"/>
                </a:lnTo>
                <a:lnTo>
                  <a:pt x="2296" y="1496"/>
                </a:lnTo>
                <a:lnTo>
                  <a:pt x="2274" y="1490"/>
                </a:lnTo>
                <a:lnTo>
                  <a:pt x="2252" y="1486"/>
                </a:lnTo>
                <a:lnTo>
                  <a:pt x="2230" y="1482"/>
                </a:lnTo>
                <a:lnTo>
                  <a:pt x="2184" y="1478"/>
                </a:lnTo>
                <a:lnTo>
                  <a:pt x="2138" y="1478"/>
                </a:lnTo>
                <a:lnTo>
                  <a:pt x="2094" y="1478"/>
                </a:lnTo>
                <a:lnTo>
                  <a:pt x="2052" y="1478"/>
                </a:lnTo>
                <a:lnTo>
                  <a:pt x="2012" y="1474"/>
                </a:lnTo>
                <a:lnTo>
                  <a:pt x="2012" y="1474"/>
                </a:lnTo>
                <a:lnTo>
                  <a:pt x="1966" y="1468"/>
                </a:lnTo>
                <a:lnTo>
                  <a:pt x="1914" y="1458"/>
                </a:lnTo>
                <a:lnTo>
                  <a:pt x="1858" y="1442"/>
                </a:lnTo>
                <a:lnTo>
                  <a:pt x="1796" y="1424"/>
                </a:lnTo>
                <a:lnTo>
                  <a:pt x="1730" y="1404"/>
                </a:lnTo>
                <a:lnTo>
                  <a:pt x="1664" y="1380"/>
                </a:lnTo>
                <a:lnTo>
                  <a:pt x="1596" y="1356"/>
                </a:lnTo>
                <a:lnTo>
                  <a:pt x="1528" y="1330"/>
                </a:lnTo>
                <a:lnTo>
                  <a:pt x="1462" y="1302"/>
                </a:lnTo>
                <a:lnTo>
                  <a:pt x="1398" y="1274"/>
                </a:lnTo>
                <a:lnTo>
                  <a:pt x="1340" y="1246"/>
                </a:lnTo>
                <a:lnTo>
                  <a:pt x="1284" y="1218"/>
                </a:lnTo>
                <a:lnTo>
                  <a:pt x="1236" y="1192"/>
                </a:lnTo>
                <a:lnTo>
                  <a:pt x="1196" y="1166"/>
                </a:lnTo>
                <a:lnTo>
                  <a:pt x="1162" y="1142"/>
                </a:lnTo>
                <a:lnTo>
                  <a:pt x="1150" y="1132"/>
                </a:lnTo>
                <a:lnTo>
                  <a:pt x="1140" y="1120"/>
                </a:lnTo>
                <a:lnTo>
                  <a:pt x="1140" y="1120"/>
                </a:lnTo>
                <a:lnTo>
                  <a:pt x="1116" y="1096"/>
                </a:lnTo>
                <a:lnTo>
                  <a:pt x="1104" y="1080"/>
                </a:lnTo>
                <a:lnTo>
                  <a:pt x="1092" y="1064"/>
                </a:lnTo>
                <a:lnTo>
                  <a:pt x="1080" y="1046"/>
                </a:lnTo>
                <a:lnTo>
                  <a:pt x="1068" y="1024"/>
                </a:lnTo>
                <a:lnTo>
                  <a:pt x="1058" y="998"/>
                </a:lnTo>
                <a:lnTo>
                  <a:pt x="1048" y="968"/>
                </a:lnTo>
                <a:lnTo>
                  <a:pt x="1048" y="968"/>
                </a:lnTo>
                <a:lnTo>
                  <a:pt x="1046" y="958"/>
                </a:lnTo>
                <a:lnTo>
                  <a:pt x="1046" y="946"/>
                </a:lnTo>
                <a:lnTo>
                  <a:pt x="1050" y="922"/>
                </a:lnTo>
                <a:lnTo>
                  <a:pt x="1052" y="896"/>
                </a:lnTo>
                <a:lnTo>
                  <a:pt x="1054" y="882"/>
                </a:lnTo>
                <a:lnTo>
                  <a:pt x="1052" y="868"/>
                </a:lnTo>
                <a:lnTo>
                  <a:pt x="1052" y="868"/>
                </a:lnTo>
                <a:lnTo>
                  <a:pt x="1050" y="850"/>
                </a:lnTo>
                <a:lnTo>
                  <a:pt x="1046" y="832"/>
                </a:lnTo>
                <a:lnTo>
                  <a:pt x="1036" y="796"/>
                </a:lnTo>
                <a:lnTo>
                  <a:pt x="1026" y="766"/>
                </a:lnTo>
                <a:lnTo>
                  <a:pt x="1022" y="754"/>
                </a:lnTo>
                <a:lnTo>
                  <a:pt x="1022" y="744"/>
                </a:lnTo>
                <a:lnTo>
                  <a:pt x="1022" y="744"/>
                </a:lnTo>
                <a:lnTo>
                  <a:pt x="1030" y="712"/>
                </a:lnTo>
                <a:lnTo>
                  <a:pt x="1036" y="678"/>
                </a:lnTo>
                <a:lnTo>
                  <a:pt x="1042" y="646"/>
                </a:lnTo>
                <a:lnTo>
                  <a:pt x="1050" y="612"/>
                </a:lnTo>
                <a:lnTo>
                  <a:pt x="1050" y="612"/>
                </a:lnTo>
                <a:lnTo>
                  <a:pt x="990" y="486"/>
                </a:lnTo>
                <a:lnTo>
                  <a:pt x="990" y="486"/>
                </a:lnTo>
                <a:lnTo>
                  <a:pt x="984" y="456"/>
                </a:lnTo>
                <a:lnTo>
                  <a:pt x="980" y="426"/>
                </a:lnTo>
                <a:lnTo>
                  <a:pt x="978" y="364"/>
                </a:lnTo>
                <a:lnTo>
                  <a:pt x="978" y="298"/>
                </a:lnTo>
                <a:lnTo>
                  <a:pt x="976" y="266"/>
                </a:lnTo>
                <a:lnTo>
                  <a:pt x="972" y="234"/>
                </a:lnTo>
                <a:lnTo>
                  <a:pt x="968" y="202"/>
                </a:lnTo>
                <a:lnTo>
                  <a:pt x="960" y="170"/>
                </a:lnTo>
                <a:lnTo>
                  <a:pt x="948" y="140"/>
                </a:lnTo>
                <a:lnTo>
                  <a:pt x="934" y="112"/>
                </a:lnTo>
                <a:lnTo>
                  <a:pt x="926" y="98"/>
                </a:lnTo>
                <a:lnTo>
                  <a:pt x="916" y="86"/>
                </a:lnTo>
                <a:lnTo>
                  <a:pt x="904" y="72"/>
                </a:lnTo>
                <a:lnTo>
                  <a:pt x="892" y="60"/>
                </a:lnTo>
                <a:lnTo>
                  <a:pt x="878" y="50"/>
                </a:lnTo>
                <a:lnTo>
                  <a:pt x="862" y="38"/>
                </a:lnTo>
                <a:lnTo>
                  <a:pt x="844" y="28"/>
                </a:lnTo>
                <a:lnTo>
                  <a:pt x="826" y="18"/>
                </a:lnTo>
                <a:lnTo>
                  <a:pt x="826" y="18"/>
                </a:lnTo>
                <a:lnTo>
                  <a:pt x="796" y="10"/>
                </a:lnTo>
                <a:lnTo>
                  <a:pt x="764" y="4"/>
                </a:lnTo>
                <a:lnTo>
                  <a:pt x="734" y="2"/>
                </a:lnTo>
                <a:lnTo>
                  <a:pt x="702" y="0"/>
                </a:lnTo>
                <a:lnTo>
                  <a:pt x="668" y="4"/>
                </a:lnTo>
                <a:lnTo>
                  <a:pt x="636" y="8"/>
                </a:lnTo>
                <a:lnTo>
                  <a:pt x="602" y="14"/>
                </a:lnTo>
                <a:lnTo>
                  <a:pt x="568" y="22"/>
                </a:lnTo>
                <a:lnTo>
                  <a:pt x="568" y="22"/>
                </a:lnTo>
                <a:lnTo>
                  <a:pt x="532" y="24"/>
                </a:lnTo>
                <a:lnTo>
                  <a:pt x="496" y="24"/>
                </a:lnTo>
                <a:lnTo>
                  <a:pt x="460" y="26"/>
                </a:lnTo>
                <a:lnTo>
                  <a:pt x="424" y="28"/>
                </a:lnTo>
                <a:lnTo>
                  <a:pt x="424" y="28"/>
                </a:lnTo>
                <a:lnTo>
                  <a:pt x="398" y="46"/>
                </a:lnTo>
                <a:lnTo>
                  <a:pt x="380" y="64"/>
                </a:lnTo>
                <a:lnTo>
                  <a:pt x="360" y="80"/>
                </a:lnTo>
                <a:lnTo>
                  <a:pt x="336" y="98"/>
                </a:lnTo>
                <a:lnTo>
                  <a:pt x="336" y="98"/>
                </a:lnTo>
                <a:lnTo>
                  <a:pt x="306" y="100"/>
                </a:lnTo>
                <a:lnTo>
                  <a:pt x="268" y="100"/>
                </a:lnTo>
                <a:lnTo>
                  <a:pt x="178" y="98"/>
                </a:lnTo>
                <a:lnTo>
                  <a:pt x="134" y="98"/>
                </a:lnTo>
                <a:lnTo>
                  <a:pt x="96" y="102"/>
                </a:lnTo>
                <a:lnTo>
                  <a:pt x="80" y="104"/>
                </a:lnTo>
                <a:lnTo>
                  <a:pt x="68" y="106"/>
                </a:lnTo>
                <a:lnTo>
                  <a:pt x="58" y="110"/>
                </a:lnTo>
                <a:lnTo>
                  <a:pt x="50" y="116"/>
                </a:lnTo>
                <a:lnTo>
                  <a:pt x="50" y="116"/>
                </a:lnTo>
                <a:lnTo>
                  <a:pt x="32" y="156"/>
                </a:lnTo>
                <a:lnTo>
                  <a:pt x="18" y="194"/>
                </a:lnTo>
                <a:lnTo>
                  <a:pt x="10" y="228"/>
                </a:lnTo>
                <a:lnTo>
                  <a:pt x="4" y="258"/>
                </a:lnTo>
                <a:lnTo>
                  <a:pt x="0" y="286"/>
                </a:lnTo>
                <a:lnTo>
                  <a:pt x="2" y="310"/>
                </a:lnTo>
                <a:lnTo>
                  <a:pt x="8" y="332"/>
                </a:lnTo>
                <a:lnTo>
                  <a:pt x="16" y="352"/>
                </a:lnTo>
                <a:lnTo>
                  <a:pt x="26" y="370"/>
                </a:lnTo>
                <a:lnTo>
                  <a:pt x="40" y="386"/>
                </a:lnTo>
                <a:lnTo>
                  <a:pt x="58" y="400"/>
                </a:lnTo>
                <a:lnTo>
                  <a:pt x="76" y="412"/>
                </a:lnTo>
                <a:lnTo>
                  <a:pt x="100" y="422"/>
                </a:lnTo>
                <a:lnTo>
                  <a:pt x="124" y="432"/>
                </a:lnTo>
                <a:lnTo>
                  <a:pt x="150" y="440"/>
                </a:lnTo>
                <a:lnTo>
                  <a:pt x="180" y="448"/>
                </a:lnTo>
                <a:lnTo>
                  <a:pt x="180" y="448"/>
                </a:lnTo>
                <a:lnTo>
                  <a:pt x="222" y="466"/>
                </a:lnTo>
                <a:lnTo>
                  <a:pt x="260" y="486"/>
                </a:lnTo>
                <a:lnTo>
                  <a:pt x="296" y="506"/>
                </a:lnTo>
                <a:lnTo>
                  <a:pt x="332" y="524"/>
                </a:lnTo>
                <a:lnTo>
                  <a:pt x="332" y="524"/>
                </a:lnTo>
                <a:lnTo>
                  <a:pt x="338" y="558"/>
                </a:lnTo>
                <a:lnTo>
                  <a:pt x="338" y="558"/>
                </a:lnTo>
                <a:lnTo>
                  <a:pt x="310" y="616"/>
                </a:lnTo>
                <a:lnTo>
                  <a:pt x="280" y="672"/>
                </a:lnTo>
                <a:lnTo>
                  <a:pt x="250" y="726"/>
                </a:lnTo>
                <a:lnTo>
                  <a:pt x="220" y="784"/>
                </a:lnTo>
                <a:lnTo>
                  <a:pt x="220" y="784"/>
                </a:lnTo>
                <a:lnTo>
                  <a:pt x="222" y="792"/>
                </a:lnTo>
                <a:lnTo>
                  <a:pt x="226" y="802"/>
                </a:lnTo>
                <a:lnTo>
                  <a:pt x="234" y="820"/>
                </a:lnTo>
                <a:lnTo>
                  <a:pt x="236" y="830"/>
                </a:lnTo>
                <a:lnTo>
                  <a:pt x="238" y="840"/>
                </a:lnTo>
                <a:lnTo>
                  <a:pt x="238" y="848"/>
                </a:lnTo>
                <a:lnTo>
                  <a:pt x="236" y="856"/>
                </a:lnTo>
                <a:lnTo>
                  <a:pt x="236" y="856"/>
                </a:lnTo>
                <a:lnTo>
                  <a:pt x="226" y="880"/>
                </a:lnTo>
                <a:lnTo>
                  <a:pt x="216" y="908"/>
                </a:lnTo>
                <a:lnTo>
                  <a:pt x="210" y="938"/>
                </a:lnTo>
                <a:lnTo>
                  <a:pt x="206" y="970"/>
                </a:lnTo>
                <a:lnTo>
                  <a:pt x="204" y="1006"/>
                </a:lnTo>
                <a:lnTo>
                  <a:pt x="206" y="1042"/>
                </a:lnTo>
                <a:lnTo>
                  <a:pt x="210" y="1080"/>
                </a:lnTo>
                <a:lnTo>
                  <a:pt x="218" y="1118"/>
                </a:lnTo>
                <a:lnTo>
                  <a:pt x="218" y="1118"/>
                </a:lnTo>
                <a:lnTo>
                  <a:pt x="220" y="1132"/>
                </a:lnTo>
                <a:lnTo>
                  <a:pt x="218" y="1144"/>
                </a:lnTo>
                <a:lnTo>
                  <a:pt x="218" y="1156"/>
                </a:lnTo>
                <a:lnTo>
                  <a:pt x="214" y="1168"/>
                </a:lnTo>
                <a:lnTo>
                  <a:pt x="208" y="1192"/>
                </a:lnTo>
                <a:lnTo>
                  <a:pt x="202" y="1216"/>
                </a:lnTo>
                <a:lnTo>
                  <a:pt x="202" y="1216"/>
                </a:lnTo>
                <a:lnTo>
                  <a:pt x="198" y="1232"/>
                </a:lnTo>
                <a:lnTo>
                  <a:pt x="198" y="1248"/>
                </a:lnTo>
                <a:lnTo>
                  <a:pt x="198" y="1266"/>
                </a:lnTo>
                <a:lnTo>
                  <a:pt x="200" y="1284"/>
                </a:lnTo>
                <a:lnTo>
                  <a:pt x="202" y="1302"/>
                </a:lnTo>
                <a:lnTo>
                  <a:pt x="206" y="1320"/>
                </a:lnTo>
                <a:lnTo>
                  <a:pt x="218" y="1360"/>
                </a:lnTo>
                <a:lnTo>
                  <a:pt x="218" y="1360"/>
                </a:lnTo>
                <a:lnTo>
                  <a:pt x="206" y="1428"/>
                </a:lnTo>
                <a:lnTo>
                  <a:pt x="196" y="1494"/>
                </a:lnTo>
                <a:lnTo>
                  <a:pt x="186" y="1562"/>
                </a:lnTo>
                <a:lnTo>
                  <a:pt x="174" y="1630"/>
                </a:lnTo>
                <a:lnTo>
                  <a:pt x="174" y="1630"/>
                </a:lnTo>
                <a:lnTo>
                  <a:pt x="174" y="1664"/>
                </a:lnTo>
                <a:lnTo>
                  <a:pt x="176" y="1696"/>
                </a:lnTo>
                <a:lnTo>
                  <a:pt x="180" y="1726"/>
                </a:lnTo>
                <a:lnTo>
                  <a:pt x="186" y="1758"/>
                </a:lnTo>
                <a:lnTo>
                  <a:pt x="192" y="1788"/>
                </a:lnTo>
                <a:lnTo>
                  <a:pt x="200" y="1818"/>
                </a:lnTo>
                <a:lnTo>
                  <a:pt x="220" y="1876"/>
                </a:lnTo>
                <a:lnTo>
                  <a:pt x="220" y="1876"/>
                </a:lnTo>
                <a:lnTo>
                  <a:pt x="162" y="2110"/>
                </a:lnTo>
                <a:lnTo>
                  <a:pt x="162" y="2110"/>
                </a:lnTo>
                <a:lnTo>
                  <a:pt x="162" y="2110"/>
                </a:lnTo>
                <a:lnTo>
                  <a:pt x="3496" y="2110"/>
                </a:lnTo>
                <a:lnTo>
                  <a:pt x="3496" y="2110"/>
                </a:lnTo>
                <a:lnTo>
                  <a:pt x="3514" y="2092"/>
                </a:lnTo>
                <a:lnTo>
                  <a:pt x="3532" y="2072"/>
                </a:lnTo>
                <a:lnTo>
                  <a:pt x="3546" y="2052"/>
                </a:lnTo>
                <a:lnTo>
                  <a:pt x="3560" y="2030"/>
                </a:lnTo>
                <a:lnTo>
                  <a:pt x="3572" y="2008"/>
                </a:lnTo>
                <a:lnTo>
                  <a:pt x="3582" y="1984"/>
                </a:lnTo>
                <a:lnTo>
                  <a:pt x="3590" y="1962"/>
                </a:lnTo>
                <a:lnTo>
                  <a:pt x="3596" y="1938"/>
                </a:lnTo>
                <a:lnTo>
                  <a:pt x="3600" y="1914"/>
                </a:lnTo>
                <a:lnTo>
                  <a:pt x="3604" y="1888"/>
                </a:lnTo>
                <a:lnTo>
                  <a:pt x="3604" y="1864"/>
                </a:lnTo>
                <a:lnTo>
                  <a:pt x="3602" y="1840"/>
                </a:lnTo>
                <a:lnTo>
                  <a:pt x="3600" y="1814"/>
                </a:lnTo>
                <a:lnTo>
                  <a:pt x="3594" y="1790"/>
                </a:lnTo>
                <a:lnTo>
                  <a:pt x="3588" y="1766"/>
                </a:lnTo>
                <a:lnTo>
                  <a:pt x="3578" y="1742"/>
                </a:lnTo>
                <a:lnTo>
                  <a:pt x="3578" y="1742"/>
                </a:lnTo>
              </a:path>
            </a:pathLst>
          </a:custGeom>
          <a:solidFill>
            <a:schemeClr val="accent4"/>
          </a:solidFill>
          <a:ln w="9525">
            <a:noFill/>
            <a:round/>
          </a:ln>
        </p:spPr>
        <p:txBody>
          <a:bodyPr anchor="ctr"/>
          <a:p>
            <a:pPr algn="ctr"/>
            <a:endParaRPr lang="ko-KR" altLang="en-US"/>
          </a:p>
        </p:txBody>
      </p:sp>
      <p:sp>
        <p:nvSpPr>
          <p:cNvPr id="60" name="타원 59"/>
          <p:cNvSpPr/>
          <p:nvPr/>
        </p:nvSpPr>
        <p:spPr>
          <a:xfrm>
            <a:off x="571472" y="5072074"/>
            <a:ext cx="1143024" cy="114302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61" name="타원 60"/>
          <p:cNvSpPr/>
          <p:nvPr/>
        </p:nvSpPr>
        <p:spPr>
          <a:xfrm>
            <a:off x="1571604" y="5214950"/>
            <a:ext cx="439640" cy="43964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62" name="타원 61"/>
          <p:cNvSpPr/>
          <p:nvPr/>
        </p:nvSpPr>
        <p:spPr>
          <a:xfrm>
            <a:off x="1718076" y="5647174"/>
            <a:ext cx="979746" cy="97974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65" name="타원 64"/>
          <p:cNvSpPr/>
          <p:nvPr/>
        </p:nvSpPr>
        <p:spPr>
          <a:xfrm>
            <a:off x="5000628" y="4357694"/>
            <a:ext cx="527844" cy="5278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
        <p:nvSpPr>
          <p:cNvPr id="66" name="타원 65"/>
          <p:cNvSpPr/>
          <p:nvPr/>
        </p:nvSpPr>
        <p:spPr>
          <a:xfrm>
            <a:off x="4027182" y="4170066"/>
            <a:ext cx="386268" cy="38626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grpSp>
        <p:nvGrpSpPr>
          <p:cNvPr id="68" name="그룹 67"/>
          <p:cNvGrpSpPr/>
          <p:nvPr/>
        </p:nvGrpSpPr>
        <p:grpSpPr>
          <a:xfrm rot="0">
            <a:off x="2714612" y="4643446"/>
            <a:ext cx="6143668" cy="1979384"/>
            <a:chOff x="2714612" y="4643446"/>
            <a:chExt cx="6143668" cy="1979384"/>
          </a:xfrm>
        </p:grpSpPr>
        <p:sp>
          <p:nvSpPr>
            <p:cNvPr id="69" name="Freeform 5"/>
            <p:cNvSpPr/>
            <p:nvPr/>
          </p:nvSpPr>
          <p:spPr>
            <a:xfrm>
              <a:off x="2714612" y="4643446"/>
              <a:ext cx="6143668" cy="1546983"/>
            </a:xfrm>
            <a:custGeom>
              <a:avLst/>
              <a:gdLst/>
              <a:cxnLst>
                <a:cxn ang="0">
                  <a:pos x="5078" y="528"/>
                </a:cxn>
                <a:cxn ang="0">
                  <a:pos x="5006" y="654"/>
                </a:cxn>
                <a:cxn ang="0">
                  <a:pos x="4814" y="1044"/>
                </a:cxn>
                <a:cxn ang="0">
                  <a:pos x="4732" y="1220"/>
                </a:cxn>
                <a:cxn ang="0">
                  <a:pos x="4604" y="1496"/>
                </a:cxn>
                <a:cxn ang="0">
                  <a:pos x="4516" y="1648"/>
                </a:cxn>
                <a:cxn ang="0">
                  <a:pos x="4448" y="1724"/>
                </a:cxn>
                <a:cxn ang="0">
                  <a:pos x="4388" y="1770"/>
                </a:cxn>
                <a:cxn ang="0">
                  <a:pos x="4318" y="1806"/>
                </a:cxn>
                <a:cxn ang="0">
                  <a:pos x="4236" y="1836"/>
                </a:cxn>
                <a:cxn ang="0">
                  <a:pos x="4172" y="1850"/>
                </a:cxn>
                <a:cxn ang="0">
                  <a:pos x="3912" y="1884"/>
                </a:cxn>
                <a:cxn ang="0">
                  <a:pos x="3452" y="1918"/>
                </a:cxn>
                <a:cxn ang="0">
                  <a:pos x="2896" y="1940"/>
                </a:cxn>
                <a:cxn ang="0">
                  <a:pos x="2316" y="1950"/>
                </a:cxn>
                <a:cxn ang="0">
                  <a:pos x="1780" y="1944"/>
                </a:cxn>
                <a:cxn ang="0">
                  <a:pos x="1548" y="1936"/>
                </a:cxn>
                <a:cxn ang="0">
                  <a:pos x="1352" y="1916"/>
                </a:cxn>
                <a:cxn ang="0">
                  <a:pos x="1188" y="1886"/>
                </a:cxn>
                <a:cxn ang="0">
                  <a:pos x="1050" y="1844"/>
                </a:cxn>
                <a:cxn ang="0">
                  <a:pos x="938" y="1794"/>
                </a:cxn>
                <a:cxn ang="0">
                  <a:pos x="848" y="1736"/>
                </a:cxn>
                <a:cxn ang="0">
                  <a:pos x="776" y="1670"/>
                </a:cxn>
                <a:cxn ang="0">
                  <a:pos x="718" y="1598"/>
                </a:cxn>
                <a:cxn ang="0">
                  <a:pos x="658" y="1492"/>
                </a:cxn>
                <a:cxn ang="0">
                  <a:pos x="590" y="1324"/>
                </a:cxn>
                <a:cxn ang="0">
                  <a:pos x="522" y="1152"/>
                </a:cxn>
                <a:cxn ang="0">
                  <a:pos x="390" y="868"/>
                </a:cxn>
                <a:cxn ang="0">
                  <a:pos x="162" y="424"/>
                </a:cxn>
                <a:cxn ang="0">
                  <a:pos x="22" y="172"/>
                </a:cxn>
                <a:cxn ang="0">
                  <a:pos x="4" y="118"/>
                </a:cxn>
                <a:cxn ang="0">
                  <a:pos x="2" y="62"/>
                </a:cxn>
                <a:cxn ang="0">
                  <a:pos x="14" y="28"/>
                </a:cxn>
                <a:cxn ang="0">
                  <a:pos x="36" y="10"/>
                </a:cxn>
                <a:cxn ang="0">
                  <a:pos x="70" y="0"/>
                </a:cxn>
                <a:cxn ang="0">
                  <a:pos x="122" y="2"/>
                </a:cxn>
                <a:cxn ang="0">
                  <a:pos x="190" y="20"/>
                </a:cxn>
                <a:cxn ang="0">
                  <a:pos x="372" y="68"/>
                </a:cxn>
                <a:cxn ang="0">
                  <a:pos x="882" y="184"/>
                </a:cxn>
                <a:cxn ang="0">
                  <a:pos x="1594" y="318"/>
                </a:cxn>
                <a:cxn ang="0">
                  <a:pos x="2128" y="398"/>
                </a:cxn>
                <a:cxn ang="0">
                  <a:pos x="2542" y="444"/>
                </a:cxn>
                <a:cxn ang="0">
                  <a:pos x="2952" y="476"/>
                </a:cxn>
                <a:cxn ang="0">
                  <a:pos x="3346" y="484"/>
                </a:cxn>
                <a:cxn ang="0">
                  <a:pos x="3710" y="468"/>
                </a:cxn>
                <a:cxn ang="0">
                  <a:pos x="4302" y="416"/>
                </a:cxn>
                <a:cxn ang="0">
                  <a:pos x="4712" y="392"/>
                </a:cxn>
                <a:cxn ang="0">
                  <a:pos x="4964" y="394"/>
                </a:cxn>
                <a:cxn ang="0">
                  <a:pos x="5040" y="406"/>
                </a:cxn>
                <a:cxn ang="0">
                  <a:pos x="5084" y="424"/>
                </a:cxn>
                <a:cxn ang="0">
                  <a:pos x="5104" y="452"/>
                </a:cxn>
                <a:cxn ang="0">
                  <a:pos x="5100" y="488"/>
                </a:cxn>
                <a:cxn ang="0">
                  <a:pos x="5086" y="516"/>
                </a:cxn>
              </a:cxnLst>
              <a:rect l="0" t="0" r="r" b="b"/>
              <a:pathLst>
                <a:path w="5104" h="1950">
                  <a:moveTo>
                    <a:pt x="5086" y="516"/>
                  </a:moveTo>
                  <a:lnTo>
                    <a:pt x="5086" y="516"/>
                  </a:lnTo>
                  <a:lnTo>
                    <a:pt x="5078" y="528"/>
                  </a:lnTo>
                  <a:lnTo>
                    <a:pt x="5064" y="550"/>
                  </a:lnTo>
                  <a:lnTo>
                    <a:pt x="5040" y="590"/>
                  </a:lnTo>
                  <a:lnTo>
                    <a:pt x="5006" y="654"/>
                  </a:lnTo>
                  <a:lnTo>
                    <a:pt x="4958" y="748"/>
                  </a:lnTo>
                  <a:lnTo>
                    <a:pt x="4894" y="876"/>
                  </a:lnTo>
                  <a:lnTo>
                    <a:pt x="4814" y="1044"/>
                  </a:lnTo>
                  <a:lnTo>
                    <a:pt x="4814" y="1044"/>
                  </a:lnTo>
                  <a:lnTo>
                    <a:pt x="4772" y="1134"/>
                  </a:lnTo>
                  <a:lnTo>
                    <a:pt x="4732" y="1220"/>
                  </a:lnTo>
                  <a:lnTo>
                    <a:pt x="4666" y="1370"/>
                  </a:lnTo>
                  <a:lnTo>
                    <a:pt x="4634" y="1436"/>
                  </a:lnTo>
                  <a:lnTo>
                    <a:pt x="4604" y="1496"/>
                  </a:lnTo>
                  <a:lnTo>
                    <a:pt x="4576" y="1552"/>
                  </a:lnTo>
                  <a:lnTo>
                    <a:pt x="4546" y="1602"/>
                  </a:lnTo>
                  <a:lnTo>
                    <a:pt x="4516" y="1648"/>
                  </a:lnTo>
                  <a:lnTo>
                    <a:pt x="4482" y="1688"/>
                  </a:lnTo>
                  <a:lnTo>
                    <a:pt x="4466" y="1706"/>
                  </a:lnTo>
                  <a:lnTo>
                    <a:pt x="4448" y="1724"/>
                  </a:lnTo>
                  <a:lnTo>
                    <a:pt x="4428" y="1740"/>
                  </a:lnTo>
                  <a:lnTo>
                    <a:pt x="4410" y="1756"/>
                  </a:lnTo>
                  <a:lnTo>
                    <a:pt x="4388" y="1770"/>
                  </a:lnTo>
                  <a:lnTo>
                    <a:pt x="4366" y="1784"/>
                  </a:lnTo>
                  <a:lnTo>
                    <a:pt x="4344" y="1796"/>
                  </a:lnTo>
                  <a:lnTo>
                    <a:pt x="4318" y="1806"/>
                  </a:lnTo>
                  <a:lnTo>
                    <a:pt x="4292" y="1818"/>
                  </a:lnTo>
                  <a:lnTo>
                    <a:pt x="4266" y="1826"/>
                  </a:lnTo>
                  <a:lnTo>
                    <a:pt x="4236" y="1836"/>
                  </a:lnTo>
                  <a:lnTo>
                    <a:pt x="4206" y="1844"/>
                  </a:lnTo>
                  <a:lnTo>
                    <a:pt x="4206" y="1844"/>
                  </a:lnTo>
                  <a:lnTo>
                    <a:pt x="4172" y="1850"/>
                  </a:lnTo>
                  <a:lnTo>
                    <a:pt x="4130" y="1858"/>
                  </a:lnTo>
                  <a:lnTo>
                    <a:pt x="4032" y="1872"/>
                  </a:lnTo>
                  <a:lnTo>
                    <a:pt x="3912" y="1884"/>
                  </a:lnTo>
                  <a:lnTo>
                    <a:pt x="3774" y="1896"/>
                  </a:lnTo>
                  <a:lnTo>
                    <a:pt x="3618" y="1908"/>
                  </a:lnTo>
                  <a:lnTo>
                    <a:pt x="3452" y="1918"/>
                  </a:lnTo>
                  <a:lnTo>
                    <a:pt x="3274" y="1926"/>
                  </a:lnTo>
                  <a:lnTo>
                    <a:pt x="3088" y="1934"/>
                  </a:lnTo>
                  <a:lnTo>
                    <a:pt x="2896" y="1940"/>
                  </a:lnTo>
                  <a:lnTo>
                    <a:pt x="2702" y="1944"/>
                  </a:lnTo>
                  <a:lnTo>
                    <a:pt x="2508" y="1948"/>
                  </a:lnTo>
                  <a:lnTo>
                    <a:pt x="2316" y="1950"/>
                  </a:lnTo>
                  <a:lnTo>
                    <a:pt x="2128" y="1950"/>
                  </a:lnTo>
                  <a:lnTo>
                    <a:pt x="1948" y="1948"/>
                  </a:lnTo>
                  <a:lnTo>
                    <a:pt x="1780" y="1944"/>
                  </a:lnTo>
                  <a:lnTo>
                    <a:pt x="1622" y="1940"/>
                  </a:lnTo>
                  <a:lnTo>
                    <a:pt x="1622" y="1940"/>
                  </a:lnTo>
                  <a:lnTo>
                    <a:pt x="1548" y="1936"/>
                  </a:lnTo>
                  <a:lnTo>
                    <a:pt x="1480" y="1930"/>
                  </a:lnTo>
                  <a:lnTo>
                    <a:pt x="1414" y="1924"/>
                  </a:lnTo>
                  <a:lnTo>
                    <a:pt x="1352" y="1916"/>
                  </a:lnTo>
                  <a:lnTo>
                    <a:pt x="1294" y="1908"/>
                  </a:lnTo>
                  <a:lnTo>
                    <a:pt x="1240" y="1898"/>
                  </a:lnTo>
                  <a:lnTo>
                    <a:pt x="1188" y="1886"/>
                  </a:lnTo>
                  <a:lnTo>
                    <a:pt x="1138" y="1874"/>
                  </a:lnTo>
                  <a:lnTo>
                    <a:pt x="1094" y="1860"/>
                  </a:lnTo>
                  <a:lnTo>
                    <a:pt x="1050" y="1844"/>
                  </a:lnTo>
                  <a:lnTo>
                    <a:pt x="1010" y="1828"/>
                  </a:lnTo>
                  <a:lnTo>
                    <a:pt x="974" y="1812"/>
                  </a:lnTo>
                  <a:lnTo>
                    <a:pt x="938" y="1794"/>
                  </a:lnTo>
                  <a:lnTo>
                    <a:pt x="906" y="1776"/>
                  </a:lnTo>
                  <a:lnTo>
                    <a:pt x="876" y="1756"/>
                  </a:lnTo>
                  <a:lnTo>
                    <a:pt x="848" y="1736"/>
                  </a:lnTo>
                  <a:lnTo>
                    <a:pt x="822" y="1714"/>
                  </a:lnTo>
                  <a:lnTo>
                    <a:pt x="798" y="1692"/>
                  </a:lnTo>
                  <a:lnTo>
                    <a:pt x="776" y="1670"/>
                  </a:lnTo>
                  <a:lnTo>
                    <a:pt x="754" y="1646"/>
                  </a:lnTo>
                  <a:lnTo>
                    <a:pt x="736" y="1622"/>
                  </a:lnTo>
                  <a:lnTo>
                    <a:pt x="718" y="1598"/>
                  </a:lnTo>
                  <a:lnTo>
                    <a:pt x="700" y="1572"/>
                  </a:lnTo>
                  <a:lnTo>
                    <a:pt x="686" y="1546"/>
                  </a:lnTo>
                  <a:lnTo>
                    <a:pt x="658" y="1492"/>
                  </a:lnTo>
                  <a:lnTo>
                    <a:pt x="634" y="1438"/>
                  </a:lnTo>
                  <a:lnTo>
                    <a:pt x="612" y="1380"/>
                  </a:lnTo>
                  <a:lnTo>
                    <a:pt x="590" y="1324"/>
                  </a:lnTo>
                  <a:lnTo>
                    <a:pt x="590" y="1324"/>
                  </a:lnTo>
                  <a:lnTo>
                    <a:pt x="558" y="1240"/>
                  </a:lnTo>
                  <a:lnTo>
                    <a:pt x="522" y="1152"/>
                  </a:lnTo>
                  <a:lnTo>
                    <a:pt x="482" y="1060"/>
                  </a:lnTo>
                  <a:lnTo>
                    <a:pt x="438" y="964"/>
                  </a:lnTo>
                  <a:lnTo>
                    <a:pt x="390" y="868"/>
                  </a:lnTo>
                  <a:lnTo>
                    <a:pt x="344" y="772"/>
                  </a:lnTo>
                  <a:lnTo>
                    <a:pt x="250" y="588"/>
                  </a:lnTo>
                  <a:lnTo>
                    <a:pt x="162" y="424"/>
                  </a:lnTo>
                  <a:lnTo>
                    <a:pt x="90" y="292"/>
                  </a:lnTo>
                  <a:lnTo>
                    <a:pt x="22" y="172"/>
                  </a:lnTo>
                  <a:lnTo>
                    <a:pt x="22" y="172"/>
                  </a:lnTo>
                  <a:lnTo>
                    <a:pt x="18" y="162"/>
                  </a:lnTo>
                  <a:lnTo>
                    <a:pt x="8" y="136"/>
                  </a:lnTo>
                  <a:lnTo>
                    <a:pt x="4" y="118"/>
                  </a:lnTo>
                  <a:lnTo>
                    <a:pt x="2" y="100"/>
                  </a:lnTo>
                  <a:lnTo>
                    <a:pt x="0" y="82"/>
                  </a:lnTo>
                  <a:lnTo>
                    <a:pt x="2" y="62"/>
                  </a:lnTo>
                  <a:lnTo>
                    <a:pt x="6" y="44"/>
                  </a:lnTo>
                  <a:lnTo>
                    <a:pt x="10" y="36"/>
                  </a:lnTo>
                  <a:lnTo>
                    <a:pt x="14" y="28"/>
                  </a:lnTo>
                  <a:lnTo>
                    <a:pt x="20" y="22"/>
                  </a:lnTo>
                  <a:lnTo>
                    <a:pt x="26" y="16"/>
                  </a:lnTo>
                  <a:lnTo>
                    <a:pt x="36" y="10"/>
                  </a:lnTo>
                  <a:lnTo>
                    <a:pt x="46" y="6"/>
                  </a:lnTo>
                  <a:lnTo>
                    <a:pt x="58" y="2"/>
                  </a:lnTo>
                  <a:lnTo>
                    <a:pt x="70" y="0"/>
                  </a:lnTo>
                  <a:lnTo>
                    <a:pt x="86" y="0"/>
                  </a:lnTo>
                  <a:lnTo>
                    <a:pt x="102" y="0"/>
                  </a:lnTo>
                  <a:lnTo>
                    <a:pt x="122" y="2"/>
                  </a:lnTo>
                  <a:lnTo>
                    <a:pt x="142" y="6"/>
                  </a:lnTo>
                  <a:lnTo>
                    <a:pt x="164" y="12"/>
                  </a:lnTo>
                  <a:lnTo>
                    <a:pt x="190" y="20"/>
                  </a:lnTo>
                  <a:lnTo>
                    <a:pt x="190" y="20"/>
                  </a:lnTo>
                  <a:lnTo>
                    <a:pt x="262" y="40"/>
                  </a:lnTo>
                  <a:lnTo>
                    <a:pt x="372" y="68"/>
                  </a:lnTo>
                  <a:lnTo>
                    <a:pt x="514" y="104"/>
                  </a:lnTo>
                  <a:lnTo>
                    <a:pt x="684" y="142"/>
                  </a:lnTo>
                  <a:lnTo>
                    <a:pt x="882" y="184"/>
                  </a:lnTo>
                  <a:lnTo>
                    <a:pt x="1102" y="230"/>
                  </a:lnTo>
                  <a:lnTo>
                    <a:pt x="1340" y="274"/>
                  </a:lnTo>
                  <a:lnTo>
                    <a:pt x="1594" y="318"/>
                  </a:lnTo>
                  <a:lnTo>
                    <a:pt x="1858" y="360"/>
                  </a:lnTo>
                  <a:lnTo>
                    <a:pt x="1992" y="380"/>
                  </a:lnTo>
                  <a:lnTo>
                    <a:pt x="2128" y="398"/>
                  </a:lnTo>
                  <a:lnTo>
                    <a:pt x="2266" y="416"/>
                  </a:lnTo>
                  <a:lnTo>
                    <a:pt x="2404" y="430"/>
                  </a:lnTo>
                  <a:lnTo>
                    <a:pt x="2542" y="444"/>
                  </a:lnTo>
                  <a:lnTo>
                    <a:pt x="2680" y="458"/>
                  </a:lnTo>
                  <a:lnTo>
                    <a:pt x="2816" y="468"/>
                  </a:lnTo>
                  <a:lnTo>
                    <a:pt x="2952" y="476"/>
                  </a:lnTo>
                  <a:lnTo>
                    <a:pt x="3086" y="480"/>
                  </a:lnTo>
                  <a:lnTo>
                    <a:pt x="3216" y="484"/>
                  </a:lnTo>
                  <a:lnTo>
                    <a:pt x="3346" y="484"/>
                  </a:lnTo>
                  <a:lnTo>
                    <a:pt x="3470" y="482"/>
                  </a:lnTo>
                  <a:lnTo>
                    <a:pt x="3592" y="476"/>
                  </a:lnTo>
                  <a:lnTo>
                    <a:pt x="3710" y="468"/>
                  </a:lnTo>
                  <a:lnTo>
                    <a:pt x="3710" y="468"/>
                  </a:lnTo>
                  <a:lnTo>
                    <a:pt x="4126" y="430"/>
                  </a:lnTo>
                  <a:lnTo>
                    <a:pt x="4302" y="416"/>
                  </a:lnTo>
                  <a:lnTo>
                    <a:pt x="4458" y="406"/>
                  </a:lnTo>
                  <a:lnTo>
                    <a:pt x="4594" y="396"/>
                  </a:lnTo>
                  <a:lnTo>
                    <a:pt x="4712" y="392"/>
                  </a:lnTo>
                  <a:lnTo>
                    <a:pt x="4812" y="388"/>
                  </a:lnTo>
                  <a:lnTo>
                    <a:pt x="4896" y="390"/>
                  </a:lnTo>
                  <a:lnTo>
                    <a:pt x="4964" y="394"/>
                  </a:lnTo>
                  <a:lnTo>
                    <a:pt x="4992" y="396"/>
                  </a:lnTo>
                  <a:lnTo>
                    <a:pt x="5018" y="400"/>
                  </a:lnTo>
                  <a:lnTo>
                    <a:pt x="5040" y="406"/>
                  </a:lnTo>
                  <a:lnTo>
                    <a:pt x="5058" y="410"/>
                  </a:lnTo>
                  <a:lnTo>
                    <a:pt x="5072" y="418"/>
                  </a:lnTo>
                  <a:lnTo>
                    <a:pt x="5084" y="424"/>
                  </a:lnTo>
                  <a:lnTo>
                    <a:pt x="5094" y="432"/>
                  </a:lnTo>
                  <a:lnTo>
                    <a:pt x="5100" y="442"/>
                  </a:lnTo>
                  <a:lnTo>
                    <a:pt x="5104" y="452"/>
                  </a:lnTo>
                  <a:lnTo>
                    <a:pt x="5104" y="462"/>
                  </a:lnTo>
                  <a:lnTo>
                    <a:pt x="5104" y="474"/>
                  </a:lnTo>
                  <a:lnTo>
                    <a:pt x="5100" y="488"/>
                  </a:lnTo>
                  <a:lnTo>
                    <a:pt x="5094" y="500"/>
                  </a:lnTo>
                  <a:lnTo>
                    <a:pt x="5086" y="516"/>
                  </a:lnTo>
                  <a:lnTo>
                    <a:pt x="5086" y="516"/>
                  </a:lnTo>
                </a:path>
              </a:pathLst>
            </a:custGeom>
            <a:solidFill>
              <a:schemeClr val="tx2">
                <a:lumMod val="60000"/>
                <a:lumOff val="40000"/>
              </a:schemeClr>
            </a:solidFill>
            <a:ln w="9525">
              <a:noFill/>
              <a:round/>
            </a:ln>
          </p:spPr>
          <p:txBody>
            <a:bodyPr anchor="ctr"/>
            <a:p>
              <a:pPr algn="ctr"/>
              <a:endParaRPr lang="ko-KR" altLang="en-US"/>
            </a:p>
          </p:txBody>
        </p:sp>
        <p:sp>
          <p:nvSpPr>
            <p:cNvPr id="70" name="Freeform 6"/>
            <p:cNvSpPr/>
            <p:nvPr/>
          </p:nvSpPr>
          <p:spPr>
            <a:xfrm>
              <a:off x="3643306" y="5770799"/>
              <a:ext cx="531527" cy="852031"/>
            </a:xfrm>
            <a:custGeom>
              <a:avLst/>
              <a:gdLst/>
              <a:cxnLst>
                <a:cxn ang="0">
                  <a:pos x="670" y="434"/>
                </a:cxn>
                <a:cxn ang="0">
                  <a:pos x="620" y="518"/>
                </a:cxn>
                <a:cxn ang="0">
                  <a:pos x="558" y="634"/>
                </a:cxn>
                <a:cxn ang="0">
                  <a:pos x="514" y="732"/>
                </a:cxn>
                <a:cxn ang="0">
                  <a:pos x="494" y="796"/>
                </a:cxn>
                <a:cxn ang="0">
                  <a:pos x="486" y="826"/>
                </a:cxn>
                <a:cxn ang="0">
                  <a:pos x="472" y="880"/>
                </a:cxn>
                <a:cxn ang="0">
                  <a:pos x="454" y="928"/>
                </a:cxn>
                <a:cxn ang="0">
                  <a:pos x="432" y="970"/>
                </a:cxn>
                <a:cxn ang="0">
                  <a:pos x="406" y="1006"/>
                </a:cxn>
                <a:cxn ang="0">
                  <a:pos x="376" y="1036"/>
                </a:cxn>
                <a:cxn ang="0">
                  <a:pos x="344" y="1056"/>
                </a:cxn>
                <a:cxn ang="0">
                  <a:pos x="308" y="1068"/>
                </a:cxn>
                <a:cxn ang="0">
                  <a:pos x="270" y="1074"/>
                </a:cxn>
                <a:cxn ang="0">
                  <a:pos x="252" y="1072"/>
                </a:cxn>
                <a:cxn ang="0">
                  <a:pos x="218" y="1066"/>
                </a:cxn>
                <a:cxn ang="0">
                  <a:pos x="192" y="1050"/>
                </a:cxn>
                <a:cxn ang="0">
                  <a:pos x="172" y="1024"/>
                </a:cxn>
                <a:cxn ang="0">
                  <a:pos x="158" y="984"/>
                </a:cxn>
                <a:cxn ang="0">
                  <a:pos x="152" y="930"/>
                </a:cxn>
                <a:cxn ang="0">
                  <a:pos x="152" y="860"/>
                </a:cxn>
                <a:cxn ang="0">
                  <a:pos x="160" y="772"/>
                </a:cxn>
                <a:cxn ang="0">
                  <a:pos x="166" y="722"/>
                </a:cxn>
                <a:cxn ang="0">
                  <a:pos x="170" y="670"/>
                </a:cxn>
                <a:cxn ang="0">
                  <a:pos x="168" y="622"/>
                </a:cxn>
                <a:cxn ang="0">
                  <a:pos x="162" y="578"/>
                </a:cxn>
                <a:cxn ang="0">
                  <a:pos x="136" y="500"/>
                </a:cxn>
                <a:cxn ang="0">
                  <a:pos x="102" y="428"/>
                </a:cxn>
                <a:cxn ang="0">
                  <a:pos x="46" y="328"/>
                </a:cxn>
                <a:cxn ang="0">
                  <a:pos x="16" y="260"/>
                </a:cxn>
                <a:cxn ang="0">
                  <a:pos x="2" y="204"/>
                </a:cxn>
                <a:cxn ang="0">
                  <a:pos x="0" y="164"/>
                </a:cxn>
                <a:cxn ang="0">
                  <a:pos x="2" y="120"/>
                </a:cxn>
                <a:cxn ang="0">
                  <a:pos x="6" y="98"/>
                </a:cxn>
                <a:cxn ang="0">
                  <a:pos x="18" y="58"/>
                </a:cxn>
                <a:cxn ang="0">
                  <a:pos x="36" y="28"/>
                </a:cxn>
                <a:cxn ang="0">
                  <a:pos x="58" y="10"/>
                </a:cxn>
                <a:cxn ang="0">
                  <a:pos x="84" y="0"/>
                </a:cxn>
                <a:cxn ang="0">
                  <a:pos x="112" y="0"/>
                </a:cxn>
                <a:cxn ang="0">
                  <a:pos x="144" y="6"/>
                </a:cxn>
                <a:cxn ang="0">
                  <a:pos x="178" y="20"/>
                </a:cxn>
                <a:cxn ang="0">
                  <a:pos x="246" y="60"/>
                </a:cxn>
                <a:cxn ang="0">
                  <a:pos x="310" y="112"/>
                </a:cxn>
                <a:cxn ang="0">
                  <a:pos x="366" y="168"/>
                </a:cxn>
                <a:cxn ang="0">
                  <a:pos x="408" y="220"/>
                </a:cxn>
                <a:cxn ang="0">
                  <a:pos x="422" y="242"/>
                </a:cxn>
                <a:cxn ang="0">
                  <a:pos x="464" y="318"/>
                </a:cxn>
                <a:cxn ang="0">
                  <a:pos x="500" y="368"/>
                </a:cxn>
                <a:cxn ang="0">
                  <a:pos x="528" y="396"/>
                </a:cxn>
                <a:cxn ang="0">
                  <a:pos x="560" y="416"/>
                </a:cxn>
                <a:cxn ang="0">
                  <a:pos x="598" y="430"/>
                </a:cxn>
                <a:cxn ang="0">
                  <a:pos x="644" y="436"/>
                </a:cxn>
                <a:cxn ang="0">
                  <a:pos x="670" y="434"/>
                </a:cxn>
              </a:cxnLst>
              <a:rect l="0" t="0" r="r" b="b"/>
              <a:pathLst>
                <a:path w="670" h="1074">
                  <a:moveTo>
                    <a:pt x="670" y="434"/>
                  </a:moveTo>
                  <a:lnTo>
                    <a:pt x="670" y="434"/>
                  </a:lnTo>
                  <a:lnTo>
                    <a:pt x="646" y="474"/>
                  </a:lnTo>
                  <a:lnTo>
                    <a:pt x="620" y="518"/>
                  </a:lnTo>
                  <a:lnTo>
                    <a:pt x="590" y="572"/>
                  </a:lnTo>
                  <a:lnTo>
                    <a:pt x="558" y="634"/>
                  </a:lnTo>
                  <a:lnTo>
                    <a:pt x="528" y="700"/>
                  </a:lnTo>
                  <a:lnTo>
                    <a:pt x="514" y="732"/>
                  </a:lnTo>
                  <a:lnTo>
                    <a:pt x="504" y="764"/>
                  </a:lnTo>
                  <a:lnTo>
                    <a:pt x="494" y="796"/>
                  </a:lnTo>
                  <a:lnTo>
                    <a:pt x="486" y="826"/>
                  </a:lnTo>
                  <a:lnTo>
                    <a:pt x="486" y="826"/>
                  </a:lnTo>
                  <a:lnTo>
                    <a:pt x="480" y="854"/>
                  </a:lnTo>
                  <a:lnTo>
                    <a:pt x="472" y="880"/>
                  </a:lnTo>
                  <a:lnTo>
                    <a:pt x="464" y="904"/>
                  </a:lnTo>
                  <a:lnTo>
                    <a:pt x="454" y="928"/>
                  </a:lnTo>
                  <a:lnTo>
                    <a:pt x="442" y="950"/>
                  </a:lnTo>
                  <a:lnTo>
                    <a:pt x="432" y="970"/>
                  </a:lnTo>
                  <a:lnTo>
                    <a:pt x="418" y="990"/>
                  </a:lnTo>
                  <a:lnTo>
                    <a:pt x="406" y="1006"/>
                  </a:lnTo>
                  <a:lnTo>
                    <a:pt x="390" y="1022"/>
                  </a:lnTo>
                  <a:lnTo>
                    <a:pt x="376" y="1036"/>
                  </a:lnTo>
                  <a:lnTo>
                    <a:pt x="360" y="1046"/>
                  </a:lnTo>
                  <a:lnTo>
                    <a:pt x="344" y="1056"/>
                  </a:lnTo>
                  <a:lnTo>
                    <a:pt x="326" y="1064"/>
                  </a:lnTo>
                  <a:lnTo>
                    <a:pt x="308" y="1068"/>
                  </a:lnTo>
                  <a:lnTo>
                    <a:pt x="290" y="1072"/>
                  </a:lnTo>
                  <a:lnTo>
                    <a:pt x="270" y="1074"/>
                  </a:lnTo>
                  <a:lnTo>
                    <a:pt x="270" y="1074"/>
                  </a:lnTo>
                  <a:lnTo>
                    <a:pt x="252" y="1072"/>
                  </a:lnTo>
                  <a:lnTo>
                    <a:pt x="234" y="1070"/>
                  </a:lnTo>
                  <a:lnTo>
                    <a:pt x="218" y="1066"/>
                  </a:lnTo>
                  <a:lnTo>
                    <a:pt x="204" y="1058"/>
                  </a:lnTo>
                  <a:lnTo>
                    <a:pt x="192" y="1050"/>
                  </a:lnTo>
                  <a:lnTo>
                    <a:pt x="180" y="1038"/>
                  </a:lnTo>
                  <a:lnTo>
                    <a:pt x="172" y="1024"/>
                  </a:lnTo>
                  <a:lnTo>
                    <a:pt x="164" y="1006"/>
                  </a:lnTo>
                  <a:lnTo>
                    <a:pt x="158" y="984"/>
                  </a:lnTo>
                  <a:lnTo>
                    <a:pt x="154" y="960"/>
                  </a:lnTo>
                  <a:lnTo>
                    <a:pt x="152" y="930"/>
                  </a:lnTo>
                  <a:lnTo>
                    <a:pt x="150" y="898"/>
                  </a:lnTo>
                  <a:lnTo>
                    <a:pt x="152" y="860"/>
                  </a:lnTo>
                  <a:lnTo>
                    <a:pt x="154" y="820"/>
                  </a:lnTo>
                  <a:lnTo>
                    <a:pt x="160" y="772"/>
                  </a:lnTo>
                  <a:lnTo>
                    <a:pt x="166" y="722"/>
                  </a:lnTo>
                  <a:lnTo>
                    <a:pt x="166" y="722"/>
                  </a:lnTo>
                  <a:lnTo>
                    <a:pt x="168" y="694"/>
                  </a:lnTo>
                  <a:lnTo>
                    <a:pt x="170" y="670"/>
                  </a:lnTo>
                  <a:lnTo>
                    <a:pt x="170" y="646"/>
                  </a:lnTo>
                  <a:lnTo>
                    <a:pt x="168" y="622"/>
                  </a:lnTo>
                  <a:lnTo>
                    <a:pt x="166" y="600"/>
                  </a:lnTo>
                  <a:lnTo>
                    <a:pt x="162" y="578"/>
                  </a:lnTo>
                  <a:lnTo>
                    <a:pt x="152" y="538"/>
                  </a:lnTo>
                  <a:lnTo>
                    <a:pt x="136" y="500"/>
                  </a:lnTo>
                  <a:lnTo>
                    <a:pt x="120" y="462"/>
                  </a:lnTo>
                  <a:lnTo>
                    <a:pt x="102" y="428"/>
                  </a:lnTo>
                  <a:lnTo>
                    <a:pt x="84" y="394"/>
                  </a:lnTo>
                  <a:lnTo>
                    <a:pt x="46" y="328"/>
                  </a:lnTo>
                  <a:lnTo>
                    <a:pt x="30" y="294"/>
                  </a:lnTo>
                  <a:lnTo>
                    <a:pt x="16" y="260"/>
                  </a:lnTo>
                  <a:lnTo>
                    <a:pt x="6" y="222"/>
                  </a:lnTo>
                  <a:lnTo>
                    <a:pt x="2" y="204"/>
                  </a:lnTo>
                  <a:lnTo>
                    <a:pt x="0" y="184"/>
                  </a:lnTo>
                  <a:lnTo>
                    <a:pt x="0" y="164"/>
                  </a:lnTo>
                  <a:lnTo>
                    <a:pt x="0" y="142"/>
                  </a:lnTo>
                  <a:lnTo>
                    <a:pt x="2" y="120"/>
                  </a:lnTo>
                  <a:lnTo>
                    <a:pt x="6" y="98"/>
                  </a:lnTo>
                  <a:lnTo>
                    <a:pt x="6" y="98"/>
                  </a:lnTo>
                  <a:lnTo>
                    <a:pt x="12" y="76"/>
                  </a:lnTo>
                  <a:lnTo>
                    <a:pt x="18" y="58"/>
                  </a:lnTo>
                  <a:lnTo>
                    <a:pt x="26" y="42"/>
                  </a:lnTo>
                  <a:lnTo>
                    <a:pt x="36" y="28"/>
                  </a:lnTo>
                  <a:lnTo>
                    <a:pt x="46" y="18"/>
                  </a:lnTo>
                  <a:lnTo>
                    <a:pt x="58" y="10"/>
                  </a:lnTo>
                  <a:lnTo>
                    <a:pt x="70" y="4"/>
                  </a:lnTo>
                  <a:lnTo>
                    <a:pt x="84" y="0"/>
                  </a:lnTo>
                  <a:lnTo>
                    <a:pt x="98" y="0"/>
                  </a:lnTo>
                  <a:lnTo>
                    <a:pt x="112" y="0"/>
                  </a:lnTo>
                  <a:lnTo>
                    <a:pt x="128" y="2"/>
                  </a:lnTo>
                  <a:lnTo>
                    <a:pt x="144" y="6"/>
                  </a:lnTo>
                  <a:lnTo>
                    <a:pt x="160" y="12"/>
                  </a:lnTo>
                  <a:lnTo>
                    <a:pt x="178" y="20"/>
                  </a:lnTo>
                  <a:lnTo>
                    <a:pt x="212" y="38"/>
                  </a:lnTo>
                  <a:lnTo>
                    <a:pt x="246" y="60"/>
                  </a:lnTo>
                  <a:lnTo>
                    <a:pt x="278" y="84"/>
                  </a:lnTo>
                  <a:lnTo>
                    <a:pt x="310" y="112"/>
                  </a:lnTo>
                  <a:lnTo>
                    <a:pt x="340" y="140"/>
                  </a:lnTo>
                  <a:lnTo>
                    <a:pt x="366" y="168"/>
                  </a:lnTo>
                  <a:lnTo>
                    <a:pt x="390" y="196"/>
                  </a:lnTo>
                  <a:lnTo>
                    <a:pt x="408" y="220"/>
                  </a:lnTo>
                  <a:lnTo>
                    <a:pt x="422" y="242"/>
                  </a:lnTo>
                  <a:lnTo>
                    <a:pt x="422" y="242"/>
                  </a:lnTo>
                  <a:lnTo>
                    <a:pt x="442" y="280"/>
                  </a:lnTo>
                  <a:lnTo>
                    <a:pt x="464" y="318"/>
                  </a:lnTo>
                  <a:lnTo>
                    <a:pt x="488" y="352"/>
                  </a:lnTo>
                  <a:lnTo>
                    <a:pt x="500" y="368"/>
                  </a:lnTo>
                  <a:lnTo>
                    <a:pt x="514" y="382"/>
                  </a:lnTo>
                  <a:lnTo>
                    <a:pt x="528" y="396"/>
                  </a:lnTo>
                  <a:lnTo>
                    <a:pt x="544" y="408"/>
                  </a:lnTo>
                  <a:lnTo>
                    <a:pt x="560" y="416"/>
                  </a:lnTo>
                  <a:lnTo>
                    <a:pt x="578" y="424"/>
                  </a:lnTo>
                  <a:lnTo>
                    <a:pt x="598" y="430"/>
                  </a:lnTo>
                  <a:lnTo>
                    <a:pt x="620" y="434"/>
                  </a:lnTo>
                  <a:lnTo>
                    <a:pt x="644" y="436"/>
                  </a:lnTo>
                  <a:lnTo>
                    <a:pt x="670" y="434"/>
                  </a:lnTo>
                  <a:lnTo>
                    <a:pt x="670" y="434"/>
                  </a:lnTo>
                </a:path>
              </a:pathLst>
            </a:custGeom>
            <a:solidFill>
              <a:schemeClr val="tx2"/>
            </a:solidFill>
            <a:ln w="9525">
              <a:noFill/>
              <a:round/>
            </a:ln>
          </p:spPr>
          <p:txBody>
            <a:bodyPr anchor="ctr"/>
            <a:p>
              <a:pPr algn="ctr"/>
              <a:endParaRPr lang="ko-KR" altLang="en-US"/>
            </a:p>
          </p:txBody>
        </p:sp>
        <p:sp>
          <p:nvSpPr>
            <p:cNvPr id="71" name="Freeform 7"/>
            <p:cNvSpPr/>
            <p:nvPr/>
          </p:nvSpPr>
          <p:spPr>
            <a:xfrm>
              <a:off x="7625292" y="5755208"/>
              <a:ext cx="531527" cy="852031"/>
            </a:xfrm>
            <a:custGeom>
              <a:avLst/>
              <a:gdLst/>
              <a:cxnLst>
                <a:cxn ang="0">
                  <a:pos x="0" y="434"/>
                </a:cxn>
                <a:cxn ang="0">
                  <a:pos x="50" y="518"/>
                </a:cxn>
                <a:cxn ang="0">
                  <a:pos x="112" y="634"/>
                </a:cxn>
                <a:cxn ang="0">
                  <a:pos x="154" y="732"/>
                </a:cxn>
                <a:cxn ang="0">
                  <a:pos x="176" y="796"/>
                </a:cxn>
                <a:cxn ang="0">
                  <a:pos x="184" y="826"/>
                </a:cxn>
                <a:cxn ang="0">
                  <a:pos x="198" y="880"/>
                </a:cxn>
                <a:cxn ang="0">
                  <a:pos x="216" y="928"/>
                </a:cxn>
                <a:cxn ang="0">
                  <a:pos x="238" y="970"/>
                </a:cxn>
                <a:cxn ang="0">
                  <a:pos x="264" y="1006"/>
                </a:cxn>
                <a:cxn ang="0">
                  <a:pos x="294" y="1036"/>
                </a:cxn>
                <a:cxn ang="0">
                  <a:pos x="326" y="1056"/>
                </a:cxn>
                <a:cxn ang="0">
                  <a:pos x="362" y="1068"/>
                </a:cxn>
                <a:cxn ang="0">
                  <a:pos x="400" y="1074"/>
                </a:cxn>
                <a:cxn ang="0">
                  <a:pos x="418" y="1072"/>
                </a:cxn>
                <a:cxn ang="0">
                  <a:pos x="452" y="1066"/>
                </a:cxn>
                <a:cxn ang="0">
                  <a:pos x="478" y="1050"/>
                </a:cxn>
                <a:cxn ang="0">
                  <a:pos x="498" y="1024"/>
                </a:cxn>
                <a:cxn ang="0">
                  <a:pos x="512" y="984"/>
                </a:cxn>
                <a:cxn ang="0">
                  <a:pos x="518" y="930"/>
                </a:cxn>
                <a:cxn ang="0">
                  <a:pos x="518" y="860"/>
                </a:cxn>
                <a:cxn ang="0">
                  <a:pos x="510" y="772"/>
                </a:cxn>
                <a:cxn ang="0">
                  <a:pos x="504" y="722"/>
                </a:cxn>
                <a:cxn ang="0">
                  <a:pos x="500" y="670"/>
                </a:cxn>
                <a:cxn ang="0">
                  <a:pos x="502" y="622"/>
                </a:cxn>
                <a:cxn ang="0">
                  <a:pos x="508" y="578"/>
                </a:cxn>
                <a:cxn ang="0">
                  <a:pos x="532" y="500"/>
                </a:cxn>
                <a:cxn ang="0">
                  <a:pos x="568" y="428"/>
                </a:cxn>
                <a:cxn ang="0">
                  <a:pos x="624" y="328"/>
                </a:cxn>
                <a:cxn ang="0">
                  <a:pos x="654" y="260"/>
                </a:cxn>
                <a:cxn ang="0">
                  <a:pos x="666" y="204"/>
                </a:cxn>
                <a:cxn ang="0">
                  <a:pos x="670" y="164"/>
                </a:cxn>
                <a:cxn ang="0">
                  <a:pos x="668" y="120"/>
                </a:cxn>
                <a:cxn ang="0">
                  <a:pos x="664" y="98"/>
                </a:cxn>
                <a:cxn ang="0">
                  <a:pos x="652" y="58"/>
                </a:cxn>
                <a:cxn ang="0">
                  <a:pos x="634" y="28"/>
                </a:cxn>
                <a:cxn ang="0">
                  <a:pos x="612" y="10"/>
                </a:cxn>
                <a:cxn ang="0">
                  <a:pos x="586" y="0"/>
                </a:cxn>
                <a:cxn ang="0">
                  <a:pos x="558" y="0"/>
                </a:cxn>
                <a:cxn ang="0">
                  <a:pos x="526" y="6"/>
                </a:cxn>
                <a:cxn ang="0">
                  <a:pos x="492" y="20"/>
                </a:cxn>
                <a:cxn ang="0">
                  <a:pos x="424" y="60"/>
                </a:cxn>
                <a:cxn ang="0">
                  <a:pos x="360" y="112"/>
                </a:cxn>
                <a:cxn ang="0">
                  <a:pos x="302" y="168"/>
                </a:cxn>
                <a:cxn ang="0">
                  <a:pos x="262" y="220"/>
                </a:cxn>
                <a:cxn ang="0">
                  <a:pos x="248" y="242"/>
                </a:cxn>
                <a:cxn ang="0">
                  <a:pos x="206" y="318"/>
                </a:cxn>
                <a:cxn ang="0">
                  <a:pos x="170" y="368"/>
                </a:cxn>
                <a:cxn ang="0">
                  <a:pos x="142" y="396"/>
                </a:cxn>
                <a:cxn ang="0">
                  <a:pos x="110" y="416"/>
                </a:cxn>
                <a:cxn ang="0">
                  <a:pos x="72" y="430"/>
                </a:cxn>
                <a:cxn ang="0">
                  <a:pos x="26" y="436"/>
                </a:cxn>
                <a:cxn ang="0">
                  <a:pos x="0" y="434"/>
                </a:cxn>
              </a:cxnLst>
              <a:rect l="0" t="0" r="r" b="b"/>
              <a:pathLst>
                <a:path w="670" h="1074">
                  <a:moveTo>
                    <a:pt x="0" y="434"/>
                  </a:moveTo>
                  <a:lnTo>
                    <a:pt x="0" y="434"/>
                  </a:lnTo>
                  <a:lnTo>
                    <a:pt x="24" y="474"/>
                  </a:lnTo>
                  <a:lnTo>
                    <a:pt x="50" y="518"/>
                  </a:lnTo>
                  <a:lnTo>
                    <a:pt x="80" y="572"/>
                  </a:lnTo>
                  <a:lnTo>
                    <a:pt x="112" y="634"/>
                  </a:lnTo>
                  <a:lnTo>
                    <a:pt x="142" y="700"/>
                  </a:lnTo>
                  <a:lnTo>
                    <a:pt x="154" y="732"/>
                  </a:lnTo>
                  <a:lnTo>
                    <a:pt x="166" y="764"/>
                  </a:lnTo>
                  <a:lnTo>
                    <a:pt x="176" y="796"/>
                  </a:lnTo>
                  <a:lnTo>
                    <a:pt x="184" y="826"/>
                  </a:lnTo>
                  <a:lnTo>
                    <a:pt x="184" y="826"/>
                  </a:lnTo>
                  <a:lnTo>
                    <a:pt x="190" y="854"/>
                  </a:lnTo>
                  <a:lnTo>
                    <a:pt x="198" y="880"/>
                  </a:lnTo>
                  <a:lnTo>
                    <a:pt x="206" y="904"/>
                  </a:lnTo>
                  <a:lnTo>
                    <a:pt x="216" y="928"/>
                  </a:lnTo>
                  <a:lnTo>
                    <a:pt x="228" y="950"/>
                  </a:lnTo>
                  <a:lnTo>
                    <a:pt x="238" y="970"/>
                  </a:lnTo>
                  <a:lnTo>
                    <a:pt x="252" y="990"/>
                  </a:lnTo>
                  <a:lnTo>
                    <a:pt x="264" y="1006"/>
                  </a:lnTo>
                  <a:lnTo>
                    <a:pt x="280" y="1022"/>
                  </a:lnTo>
                  <a:lnTo>
                    <a:pt x="294" y="1036"/>
                  </a:lnTo>
                  <a:lnTo>
                    <a:pt x="310" y="1046"/>
                  </a:lnTo>
                  <a:lnTo>
                    <a:pt x="326" y="1056"/>
                  </a:lnTo>
                  <a:lnTo>
                    <a:pt x="344" y="1064"/>
                  </a:lnTo>
                  <a:lnTo>
                    <a:pt x="362" y="1068"/>
                  </a:lnTo>
                  <a:lnTo>
                    <a:pt x="380" y="1072"/>
                  </a:lnTo>
                  <a:lnTo>
                    <a:pt x="400" y="1074"/>
                  </a:lnTo>
                  <a:lnTo>
                    <a:pt x="400" y="1074"/>
                  </a:lnTo>
                  <a:lnTo>
                    <a:pt x="418" y="1072"/>
                  </a:lnTo>
                  <a:lnTo>
                    <a:pt x="436" y="1070"/>
                  </a:lnTo>
                  <a:lnTo>
                    <a:pt x="452" y="1066"/>
                  </a:lnTo>
                  <a:lnTo>
                    <a:pt x="466" y="1058"/>
                  </a:lnTo>
                  <a:lnTo>
                    <a:pt x="478" y="1050"/>
                  </a:lnTo>
                  <a:lnTo>
                    <a:pt x="488" y="1038"/>
                  </a:lnTo>
                  <a:lnTo>
                    <a:pt x="498" y="1024"/>
                  </a:lnTo>
                  <a:lnTo>
                    <a:pt x="506" y="1006"/>
                  </a:lnTo>
                  <a:lnTo>
                    <a:pt x="512" y="984"/>
                  </a:lnTo>
                  <a:lnTo>
                    <a:pt x="516" y="960"/>
                  </a:lnTo>
                  <a:lnTo>
                    <a:pt x="518" y="930"/>
                  </a:lnTo>
                  <a:lnTo>
                    <a:pt x="520" y="898"/>
                  </a:lnTo>
                  <a:lnTo>
                    <a:pt x="518" y="860"/>
                  </a:lnTo>
                  <a:lnTo>
                    <a:pt x="516" y="820"/>
                  </a:lnTo>
                  <a:lnTo>
                    <a:pt x="510" y="772"/>
                  </a:lnTo>
                  <a:lnTo>
                    <a:pt x="504" y="722"/>
                  </a:lnTo>
                  <a:lnTo>
                    <a:pt x="504" y="722"/>
                  </a:lnTo>
                  <a:lnTo>
                    <a:pt x="500" y="694"/>
                  </a:lnTo>
                  <a:lnTo>
                    <a:pt x="500" y="670"/>
                  </a:lnTo>
                  <a:lnTo>
                    <a:pt x="500" y="646"/>
                  </a:lnTo>
                  <a:lnTo>
                    <a:pt x="502" y="622"/>
                  </a:lnTo>
                  <a:lnTo>
                    <a:pt x="504" y="600"/>
                  </a:lnTo>
                  <a:lnTo>
                    <a:pt x="508" y="578"/>
                  </a:lnTo>
                  <a:lnTo>
                    <a:pt x="518" y="538"/>
                  </a:lnTo>
                  <a:lnTo>
                    <a:pt x="532" y="500"/>
                  </a:lnTo>
                  <a:lnTo>
                    <a:pt x="550" y="462"/>
                  </a:lnTo>
                  <a:lnTo>
                    <a:pt x="568" y="428"/>
                  </a:lnTo>
                  <a:lnTo>
                    <a:pt x="586" y="394"/>
                  </a:lnTo>
                  <a:lnTo>
                    <a:pt x="624" y="328"/>
                  </a:lnTo>
                  <a:lnTo>
                    <a:pt x="640" y="294"/>
                  </a:lnTo>
                  <a:lnTo>
                    <a:pt x="654" y="260"/>
                  </a:lnTo>
                  <a:lnTo>
                    <a:pt x="664" y="222"/>
                  </a:lnTo>
                  <a:lnTo>
                    <a:pt x="666" y="204"/>
                  </a:lnTo>
                  <a:lnTo>
                    <a:pt x="670" y="184"/>
                  </a:lnTo>
                  <a:lnTo>
                    <a:pt x="670" y="164"/>
                  </a:lnTo>
                  <a:lnTo>
                    <a:pt x="670" y="142"/>
                  </a:lnTo>
                  <a:lnTo>
                    <a:pt x="668" y="120"/>
                  </a:lnTo>
                  <a:lnTo>
                    <a:pt x="664" y="98"/>
                  </a:lnTo>
                  <a:lnTo>
                    <a:pt x="664" y="98"/>
                  </a:lnTo>
                  <a:lnTo>
                    <a:pt x="658" y="76"/>
                  </a:lnTo>
                  <a:lnTo>
                    <a:pt x="652" y="58"/>
                  </a:lnTo>
                  <a:lnTo>
                    <a:pt x="644" y="42"/>
                  </a:lnTo>
                  <a:lnTo>
                    <a:pt x="634" y="28"/>
                  </a:lnTo>
                  <a:lnTo>
                    <a:pt x="624" y="18"/>
                  </a:lnTo>
                  <a:lnTo>
                    <a:pt x="612" y="10"/>
                  </a:lnTo>
                  <a:lnTo>
                    <a:pt x="600" y="4"/>
                  </a:lnTo>
                  <a:lnTo>
                    <a:pt x="586" y="0"/>
                  </a:lnTo>
                  <a:lnTo>
                    <a:pt x="572" y="0"/>
                  </a:lnTo>
                  <a:lnTo>
                    <a:pt x="558" y="0"/>
                  </a:lnTo>
                  <a:lnTo>
                    <a:pt x="542" y="2"/>
                  </a:lnTo>
                  <a:lnTo>
                    <a:pt x="526" y="6"/>
                  </a:lnTo>
                  <a:lnTo>
                    <a:pt x="510" y="12"/>
                  </a:lnTo>
                  <a:lnTo>
                    <a:pt x="492" y="20"/>
                  </a:lnTo>
                  <a:lnTo>
                    <a:pt x="458" y="38"/>
                  </a:lnTo>
                  <a:lnTo>
                    <a:pt x="424" y="60"/>
                  </a:lnTo>
                  <a:lnTo>
                    <a:pt x="392" y="84"/>
                  </a:lnTo>
                  <a:lnTo>
                    <a:pt x="360" y="112"/>
                  </a:lnTo>
                  <a:lnTo>
                    <a:pt x="330" y="140"/>
                  </a:lnTo>
                  <a:lnTo>
                    <a:pt x="302" y="168"/>
                  </a:lnTo>
                  <a:lnTo>
                    <a:pt x="280" y="196"/>
                  </a:lnTo>
                  <a:lnTo>
                    <a:pt x="262" y="220"/>
                  </a:lnTo>
                  <a:lnTo>
                    <a:pt x="248" y="242"/>
                  </a:lnTo>
                  <a:lnTo>
                    <a:pt x="248" y="242"/>
                  </a:lnTo>
                  <a:lnTo>
                    <a:pt x="226" y="280"/>
                  </a:lnTo>
                  <a:lnTo>
                    <a:pt x="206" y="318"/>
                  </a:lnTo>
                  <a:lnTo>
                    <a:pt x="182" y="352"/>
                  </a:lnTo>
                  <a:lnTo>
                    <a:pt x="170" y="368"/>
                  </a:lnTo>
                  <a:lnTo>
                    <a:pt x="156" y="382"/>
                  </a:lnTo>
                  <a:lnTo>
                    <a:pt x="142" y="396"/>
                  </a:lnTo>
                  <a:lnTo>
                    <a:pt x="126" y="408"/>
                  </a:lnTo>
                  <a:lnTo>
                    <a:pt x="110" y="416"/>
                  </a:lnTo>
                  <a:lnTo>
                    <a:pt x="92" y="424"/>
                  </a:lnTo>
                  <a:lnTo>
                    <a:pt x="72" y="430"/>
                  </a:lnTo>
                  <a:lnTo>
                    <a:pt x="50" y="434"/>
                  </a:lnTo>
                  <a:lnTo>
                    <a:pt x="26" y="436"/>
                  </a:lnTo>
                  <a:lnTo>
                    <a:pt x="0" y="434"/>
                  </a:lnTo>
                  <a:lnTo>
                    <a:pt x="0" y="434"/>
                  </a:lnTo>
                </a:path>
              </a:pathLst>
            </a:custGeom>
            <a:solidFill>
              <a:schemeClr val="tx2"/>
            </a:solidFill>
            <a:ln w="9525">
              <a:noFill/>
              <a:round/>
            </a:ln>
          </p:spPr>
          <p:txBody>
            <a:bodyPr anchor="ctr"/>
            <a:p>
              <a:pPr algn="ctr"/>
              <a:endParaRPr lang="ko-KR" altLang="en-US"/>
            </a:p>
          </p:txBody>
        </p:sp>
      </p:grpSp>
      <p:sp>
        <p:nvSpPr>
          <p:cNvPr id="2" name="제목 1"/>
          <p:cNvSpPr>
            <a:spLocks noGrp="1"/>
          </p:cNvSpPr>
          <p:nvPr>
            <p:ph type="title" idx="0"/>
          </p:nvPr>
        </p:nvSpPr>
        <p:spPr>
          <a:xfrm>
            <a:off x="500034" y="424543"/>
            <a:ext cx="7643866" cy="717736"/>
          </a:xfrm>
        </p:spPr>
        <p:txBody>
          <a:bodyPr anchor="ctr">
            <a:noAutofit/>
          </a:bodyPr>
          <a:lstStyle>
            <a:lvl1pPr algn="l">
              <a:defRPr sz="4000" b="0"/>
            </a:lvl1pPr>
          </a:lstStyle>
          <a:p>
            <a:pPr lvl="0"/>
            <a:r>
              <a:rPr lang="ko-KR" altLang="en-US"/>
              <a:t>마스터 제목 스타일 편집</a:t>
            </a:r>
            <a:endParaRPr lang="ko-KR" altLang="en-US"/>
          </a:p>
        </p:txBody>
      </p:sp>
      <p:sp>
        <p:nvSpPr>
          <p:cNvPr id="3" name="그림 개체 틀 2"/>
          <p:cNvSpPr>
            <a:spLocks noGrp="1" noTextEdit="1"/>
          </p:cNvSpPr>
          <p:nvPr>
            <p:ph type="pic" idx="1"/>
          </p:nvPr>
        </p:nvSpPr>
        <p:spPr>
          <a:xfrm>
            <a:off x="1285852" y="1285860"/>
            <a:ext cx="2679628" cy="2619984"/>
          </a:xfrm>
          <a:prstGeom prst="ellipse">
            <a:avLst/>
          </a:prstGeom>
        </p:spPr>
        <p:txBody>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ko-KR" altLang="en-US"/>
              <a:t>그림을 추가하려면 아이콘을 클릭하십시오</a:t>
            </a:r>
            <a:endParaRPr lang="ko-KR" altLang="en-US"/>
          </a:p>
        </p:txBody>
      </p:sp>
      <p:sp>
        <p:nvSpPr>
          <p:cNvPr id="4" name="텍스트 개체 틀 3"/>
          <p:cNvSpPr>
            <a:spLocks noGrp="1"/>
          </p:cNvSpPr>
          <p:nvPr>
            <p:ph type="body" sz="half" idx="2"/>
          </p:nvPr>
        </p:nvSpPr>
        <p:spPr>
          <a:xfrm>
            <a:off x="3714744" y="5143512"/>
            <a:ext cx="4286280" cy="804862"/>
          </a:xfr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endParaRPr lang="ko-KR" altLang="en-US"/>
          </a:p>
        </p:txBody>
      </p:sp>
      <p:sp>
        <p:nvSpPr>
          <p:cNvPr id="5" name="날짜 개체 틀 4"/>
          <p:cNvSpPr>
            <a:spLocks noGrp="1"/>
          </p:cNvSpPr>
          <p:nvPr>
            <p:ph type="dt" sz="half" idx="10"/>
          </p:nvPr>
        </p:nvSpPr>
        <p:spPr/>
        <p:txBody>
          <a:bodyPr/>
          <a:lstStyle/>
          <a:p>
            <a:pPr/>
            <a:fld id="{955D3ED2-54D7-4DEB-8519-1713886DADC0}" type="datetimeFigureOut">
              <a:rPr lang="ko-KR" altLang="en-US"/>
              <a:pPr/>
              <a:t>2015-05-09</a:t>
            </a:fld>
            <a:endParaRPr lang="ko-KR" altLang="en-US"/>
          </a:p>
        </p:txBody>
      </p:sp>
      <p:sp>
        <p:nvSpPr>
          <p:cNvPr id="6" name="바닥글 개체 틀 5"/>
          <p:cNvSpPr>
            <a:spLocks noGrp="1"/>
          </p:cNvSpPr>
          <p:nvPr>
            <p:ph type="ftr" sz="quarter" idx="11"/>
          </p:nvPr>
        </p:nvSpPr>
        <p:spPr/>
        <p:txBody>
          <a:bodyPr/>
          <a:lstStyle/>
          <a:p>
            <a:pPr/>
            <a:r>
              <a:rPr lang="ko-KR" altLang="en-US"/>
              <a:t/>
            </a:r>
            <a:endParaRPr lang="ko-KR" altLang="en-US"/>
          </a:p>
        </p:txBody>
      </p:sp>
      <p:sp>
        <p:nvSpPr>
          <p:cNvPr id="7" name="슬라이드 번호 개체 틀 6"/>
          <p:cNvSpPr>
            <a:spLocks noGrp="1"/>
          </p:cNvSpPr>
          <p:nvPr>
            <p:ph type="sldNum" sz="quarter" idx="12"/>
          </p:nvPr>
        </p:nvSpPr>
        <p:spPr/>
        <p:txBody>
          <a:bodyPr/>
          <a:lstStyle/>
          <a:p>
            <a:pPr/>
            <a:fld id="{472511DD-36FC-4AE5-B5AE-7BBCED4DFB47}" type="slidenum">
              <a:rPr lang="ko-KR" altLang="en-US"/>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theme" Target="../theme/theme1.xml"  /><Relationship Id="rId10" Type="http://schemas.openxmlformats.org/officeDocument/2006/relationships/slideLayout" Target="../slideLayouts/slideLayout9.xml"  /><Relationship Id="rId11" Type="http://schemas.openxmlformats.org/officeDocument/2006/relationships/slideLayout" Target="../slideLayouts/slideLayout10.xml"  /><Relationship Id="rId12" Type="http://schemas.openxmlformats.org/officeDocument/2006/relationships/slideLayout" Target="../slideLayouts/slideLayout11.xml"  /><Relationship Id="rId13" Type="http://schemas.openxmlformats.org/officeDocument/2006/relationships/slideLayout" Target="../slideLayouts/slideLayout12.xml"  /><Relationship Id="rId2" Type="http://schemas.openxmlformats.org/officeDocument/2006/relationships/slideLayout" Target="../slideLayouts/slideLayout1.xml"  /><Relationship Id="rId3" Type="http://schemas.openxmlformats.org/officeDocument/2006/relationships/slideLayout" Target="../slideLayouts/slideLayout2.xml"  /><Relationship Id="rId4" Type="http://schemas.openxmlformats.org/officeDocument/2006/relationships/slideLayout" Target="../slideLayouts/slideLayout3.xml"  /><Relationship Id="rId5" Type="http://schemas.openxmlformats.org/officeDocument/2006/relationships/slideLayout" Target="../slideLayouts/slideLayout4.xml"  /><Relationship Id="rId6" Type="http://schemas.openxmlformats.org/officeDocument/2006/relationships/slideLayout" Target="../slideLayouts/slideLayout5.xml"  /><Relationship Id="rId7" Type="http://schemas.openxmlformats.org/officeDocument/2006/relationships/slideLayout" Target="../slideLayouts/slideLayout6.xml"  /><Relationship Id="rId8" Type="http://schemas.openxmlformats.org/officeDocument/2006/relationships/slideLayout" Target="../slideLayouts/slideLayout7.xml"  /><Relationship Id="rId9" Type="http://schemas.openxmlformats.org/officeDocument/2006/relationships/slideLayout" Target="../slideLayouts/slideLayout8.xml"  /></Relationships>
</file>

<file path=ppt/slideMasters/slideMaster1.xml><?xml version="1.0" encoding="utf-8"?>
<p:sldMaste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name="강아지">
    <p:bg>
      <p:bgRef idx="1001">
        <a:schemeClr val="bg1"/>
      </p:bgRef>
    </p:bg>
    <p:spTree>
      <p:nvGrpSpPr>
        <p:cNvPr id="1" name=""/>
        <p:cNvGrpSpPr/>
        <p:nvPr/>
      </p:nvGrpSpPr>
      <p:grpSpPr>
        <a:xfrm>
          <a:off x="0" y="0"/>
          <a:ext cx="0" cy="0"/>
          <a:chOff x="0" y="0"/>
          <a:chExt cx="0" cy="0"/>
        </a:xfrm>
      </p:grpSpPr>
      <p:sp>
        <p:nvSpPr>
          <p:cNvPr id="7" name="Freeform 242"/>
          <p:cNvSpPr>
            <a:spLocks noEditPoints="1"/>
          </p:cNvSpPr>
          <p:nvPr/>
        </p:nvSpPr>
        <p:spPr>
          <a:xfrm>
            <a:off x="0" y="0"/>
            <a:ext cx="9144000" cy="6858000"/>
          </a:xfrm>
          <a:custGeom>
            <a:avLst/>
            <a:gdLst/>
            <a:cxnLst>
              <a:cxn ang="0">
                <a:pos x="0" y="0"/>
              </a:cxn>
              <a:cxn ang="0">
                <a:pos x="0" y="4320"/>
              </a:cxn>
              <a:cxn ang="0">
                <a:pos x="5760" y="4320"/>
              </a:cxn>
              <a:cxn ang="0">
                <a:pos x="5760" y="0"/>
              </a:cxn>
              <a:cxn ang="0">
                <a:pos x="0" y="0"/>
              </a:cxn>
              <a:cxn ang="0">
                <a:pos x="5586" y="4088"/>
              </a:cxn>
              <a:cxn ang="0">
                <a:pos x="5586" y="4088"/>
              </a:cxn>
              <a:cxn ang="0">
                <a:pos x="5585" y="4104"/>
              </a:cxn>
              <a:cxn ang="0">
                <a:pos x="5579" y="4119"/>
              </a:cxn>
              <a:cxn ang="0">
                <a:pos x="5571" y="4134"/>
              </a:cxn>
              <a:cxn ang="0">
                <a:pos x="5561" y="4146"/>
              </a:cxn>
              <a:cxn ang="0">
                <a:pos x="5549" y="4157"/>
              </a:cxn>
              <a:cxn ang="0">
                <a:pos x="5534" y="4164"/>
              </a:cxn>
              <a:cxn ang="0">
                <a:pos x="5519" y="4169"/>
              </a:cxn>
              <a:cxn ang="0">
                <a:pos x="5501" y="4172"/>
              </a:cxn>
              <a:cxn ang="0">
                <a:pos x="260" y="4172"/>
              </a:cxn>
              <a:cxn ang="0">
                <a:pos x="260" y="4172"/>
              </a:cxn>
              <a:cxn ang="0">
                <a:pos x="242" y="4169"/>
              </a:cxn>
              <a:cxn ang="0">
                <a:pos x="227" y="4164"/>
              </a:cxn>
              <a:cxn ang="0">
                <a:pos x="212" y="4157"/>
              </a:cxn>
              <a:cxn ang="0">
                <a:pos x="200" y="4146"/>
              </a:cxn>
              <a:cxn ang="0">
                <a:pos x="189" y="4134"/>
              </a:cxn>
              <a:cxn ang="0">
                <a:pos x="182" y="4119"/>
              </a:cxn>
              <a:cxn ang="0">
                <a:pos x="177" y="4104"/>
              </a:cxn>
              <a:cxn ang="0">
                <a:pos x="174" y="4088"/>
              </a:cxn>
              <a:cxn ang="0">
                <a:pos x="174" y="231"/>
              </a:cxn>
              <a:cxn ang="0">
                <a:pos x="174" y="231"/>
              </a:cxn>
              <a:cxn ang="0">
                <a:pos x="177" y="215"/>
              </a:cxn>
              <a:cxn ang="0">
                <a:pos x="182" y="200"/>
              </a:cxn>
              <a:cxn ang="0">
                <a:pos x="189" y="185"/>
              </a:cxn>
              <a:cxn ang="0">
                <a:pos x="200" y="173"/>
              </a:cxn>
              <a:cxn ang="0">
                <a:pos x="212" y="162"/>
              </a:cxn>
              <a:cxn ang="0">
                <a:pos x="227" y="155"/>
              </a:cxn>
              <a:cxn ang="0">
                <a:pos x="242" y="150"/>
              </a:cxn>
              <a:cxn ang="0">
                <a:pos x="260" y="149"/>
              </a:cxn>
              <a:cxn ang="0">
                <a:pos x="5501" y="149"/>
              </a:cxn>
              <a:cxn ang="0">
                <a:pos x="5501" y="149"/>
              </a:cxn>
              <a:cxn ang="0">
                <a:pos x="5519" y="150"/>
              </a:cxn>
              <a:cxn ang="0">
                <a:pos x="5534" y="155"/>
              </a:cxn>
              <a:cxn ang="0">
                <a:pos x="5549" y="162"/>
              </a:cxn>
              <a:cxn ang="0">
                <a:pos x="5561" y="173"/>
              </a:cxn>
              <a:cxn ang="0">
                <a:pos x="5571" y="185"/>
              </a:cxn>
              <a:cxn ang="0">
                <a:pos x="5579" y="200"/>
              </a:cxn>
              <a:cxn ang="0">
                <a:pos x="5585" y="215"/>
              </a:cxn>
              <a:cxn ang="0">
                <a:pos x="5586" y="231"/>
              </a:cxn>
              <a:cxn ang="0">
                <a:pos x="5586" y="4088"/>
              </a:cxn>
            </a:cxnLst>
            <a:rect l="0" t="0" r="r" b="b"/>
            <a:pathLst>
              <a:path w="5760" h="4320">
                <a:moveTo>
                  <a:pt x="0" y="0"/>
                </a:moveTo>
                <a:lnTo>
                  <a:pt x="0" y="4320"/>
                </a:lnTo>
                <a:lnTo>
                  <a:pt x="5760" y="4320"/>
                </a:lnTo>
                <a:lnTo>
                  <a:pt x="5760" y="0"/>
                </a:lnTo>
                <a:lnTo>
                  <a:pt x="0" y="0"/>
                </a:lnTo>
                <a:moveTo>
                  <a:pt x="5586" y="4088"/>
                </a:moveTo>
                <a:lnTo>
                  <a:pt x="5586" y="4088"/>
                </a:lnTo>
                <a:lnTo>
                  <a:pt x="5585" y="4104"/>
                </a:lnTo>
                <a:lnTo>
                  <a:pt x="5579" y="4119"/>
                </a:lnTo>
                <a:lnTo>
                  <a:pt x="5571" y="4134"/>
                </a:lnTo>
                <a:lnTo>
                  <a:pt x="5561" y="4146"/>
                </a:lnTo>
                <a:lnTo>
                  <a:pt x="5549" y="4157"/>
                </a:lnTo>
                <a:lnTo>
                  <a:pt x="5534" y="4164"/>
                </a:lnTo>
                <a:lnTo>
                  <a:pt x="5519" y="4169"/>
                </a:lnTo>
                <a:lnTo>
                  <a:pt x="5501" y="4172"/>
                </a:lnTo>
                <a:lnTo>
                  <a:pt x="260" y="4172"/>
                </a:lnTo>
                <a:lnTo>
                  <a:pt x="260" y="4172"/>
                </a:lnTo>
                <a:lnTo>
                  <a:pt x="242" y="4169"/>
                </a:lnTo>
                <a:lnTo>
                  <a:pt x="227" y="4164"/>
                </a:lnTo>
                <a:lnTo>
                  <a:pt x="212" y="4157"/>
                </a:lnTo>
                <a:lnTo>
                  <a:pt x="200" y="4146"/>
                </a:lnTo>
                <a:lnTo>
                  <a:pt x="189" y="4134"/>
                </a:lnTo>
                <a:lnTo>
                  <a:pt x="182" y="4119"/>
                </a:lnTo>
                <a:lnTo>
                  <a:pt x="177" y="4104"/>
                </a:lnTo>
                <a:lnTo>
                  <a:pt x="174" y="4088"/>
                </a:lnTo>
                <a:lnTo>
                  <a:pt x="174" y="231"/>
                </a:lnTo>
                <a:lnTo>
                  <a:pt x="174" y="231"/>
                </a:lnTo>
                <a:lnTo>
                  <a:pt x="177" y="215"/>
                </a:lnTo>
                <a:lnTo>
                  <a:pt x="182" y="200"/>
                </a:lnTo>
                <a:lnTo>
                  <a:pt x="189" y="185"/>
                </a:lnTo>
                <a:lnTo>
                  <a:pt x="200" y="173"/>
                </a:lnTo>
                <a:lnTo>
                  <a:pt x="212" y="162"/>
                </a:lnTo>
                <a:lnTo>
                  <a:pt x="227" y="155"/>
                </a:lnTo>
                <a:lnTo>
                  <a:pt x="242" y="150"/>
                </a:lnTo>
                <a:lnTo>
                  <a:pt x="260" y="149"/>
                </a:lnTo>
                <a:lnTo>
                  <a:pt x="5501" y="149"/>
                </a:lnTo>
                <a:lnTo>
                  <a:pt x="5501" y="149"/>
                </a:lnTo>
                <a:lnTo>
                  <a:pt x="5519" y="150"/>
                </a:lnTo>
                <a:lnTo>
                  <a:pt x="5534" y="155"/>
                </a:lnTo>
                <a:lnTo>
                  <a:pt x="5549" y="162"/>
                </a:lnTo>
                <a:lnTo>
                  <a:pt x="5561" y="173"/>
                </a:lnTo>
                <a:lnTo>
                  <a:pt x="5571" y="185"/>
                </a:lnTo>
                <a:lnTo>
                  <a:pt x="5579" y="200"/>
                </a:lnTo>
                <a:lnTo>
                  <a:pt x="5585" y="215"/>
                </a:lnTo>
                <a:lnTo>
                  <a:pt x="5586" y="231"/>
                </a:lnTo>
                <a:lnTo>
                  <a:pt x="5586" y="4088"/>
                </a:lnTo>
              </a:path>
            </a:pathLst>
          </a:custGeom>
          <a:solidFill>
            <a:srgbClr val="ff7c80"/>
          </a:solidFill>
          <a:ln w="9525">
            <a:noFill/>
            <a:round/>
          </a:ln>
        </p:spPr>
        <p:txBody>
          <a:bodyPr anchor="ctr"/>
          <a:p>
            <a:pPr algn="ctr"/>
            <a:endParaRPr lang="ko-KR" altLang="en-US"/>
          </a:p>
        </p:txBody>
      </p:sp>
      <p:sp>
        <p:nvSpPr>
          <p:cNvPr id="2" name="제목 개체 틀 1"/>
          <p:cNvSpPr>
            <a:spLocks noGrp="1"/>
          </p:cNvSpPr>
          <p:nvPr>
            <p:ph type="title" idx="0"/>
          </p:nvPr>
        </p:nvSpPr>
        <p:spPr>
          <a:xfrm>
            <a:off x="457200" y="274637"/>
            <a:ext cx="8229600" cy="774517"/>
          </a:xfrm>
          <a:prstGeom prst="rect">
            <a:avLst/>
          </a:prstGeom>
        </p:spPr>
        <p:txBody>
          <a:bodyPr vert="horz" lIns="91440" tIns="45720" rIns="91440" bIns="45720" anchor="ctr"/>
          <a:lstStyle/>
          <a:p>
            <a:pPr lvl="0"/>
            <a:r>
              <a:rPr lang="ko-KR" altLang="en-US"/>
              <a:t>마스터 제목 스타일 편집</a:t>
            </a:r>
            <a:endParaRPr lang="ko-KR" altLang="en-US"/>
          </a:p>
        </p:txBody>
      </p:sp>
      <p:sp>
        <p:nvSpPr>
          <p:cNvPr id="3" name="텍스트 개체 틀 2"/>
          <p:cNvSpPr>
            <a:spLocks noGrp="1"/>
          </p:cNvSpPr>
          <p:nvPr>
            <p:ph type="body" idx="1"/>
          </p:nvPr>
        </p:nvSpPr>
        <p:spPr>
          <a:xfrm>
            <a:off x="457200" y="1135781"/>
            <a:ext cx="8229600" cy="5125060"/>
          </a:xfrm>
          <a:prstGeom prst="rect">
            <a:avLst/>
          </a:prstGeom>
        </p:spPr>
        <p:txBody>
          <a:bodyPr vert="horz" lIns="91440" tIns="45720" rIns="91440" bIns="45720"/>
          <a:lstStyle/>
          <a:p>
            <a:pPr lvl="0"/>
            <a:r>
              <a:rPr lang="ko-KR" altLang="en-US"/>
              <a:t>마스터 텍스트 스타일을 편집합니다</a:t>
            </a:r>
            <a:endParaRPr lang="ko-KR" altLang="en-US"/>
          </a:p>
          <a:p>
            <a:pPr lvl="1"/>
            <a:r>
              <a:rPr lang="ko-KR" altLang="en-US"/>
              <a:t>둘째 수준</a:t>
            </a:r>
            <a:endParaRPr lang="ko-KR" altLang="en-US"/>
          </a:p>
          <a:p>
            <a:pPr lvl="2"/>
            <a:r>
              <a:rPr lang="ko-KR" altLang="en-US"/>
              <a:t>셋째 수준</a:t>
            </a:r>
            <a:endParaRPr lang="ko-KR" altLang="en-US"/>
          </a:p>
          <a:p>
            <a:pPr lvl="3"/>
            <a:r>
              <a:rPr lang="ko-KR" altLang="en-US"/>
              <a:t>넷째 수준</a:t>
            </a:r>
            <a:endParaRPr lang="ko-KR" altLang="en-US"/>
          </a:p>
          <a:p>
            <a:pPr lvl="4"/>
            <a:r>
              <a:rPr lang="ko-KR" altLang="en-US"/>
              <a:t>다섯째 수준</a:t>
            </a:r>
            <a:endParaRPr lang="en-US" altLang="ko-KR"/>
          </a:p>
        </p:txBody>
      </p:sp>
      <p:sp>
        <p:nvSpPr>
          <p:cNvPr id="4" name="날짜 개체 틀 3"/>
          <p:cNvSpPr>
            <a:spLocks noGrp="1"/>
          </p:cNvSpPr>
          <p:nvPr>
            <p:ph type="dt" sz="half" idx="2"/>
          </p:nvPr>
        </p:nvSpPr>
        <p:spPr>
          <a:xfrm>
            <a:off x="457200" y="6330950"/>
            <a:ext cx="2133600" cy="365125"/>
          </a:xfrm>
          <a:prstGeom prst="rect">
            <a:avLst/>
          </a:prstGeom>
        </p:spPr>
        <p:txBody>
          <a:bodyPr vert="horz" lIns="91440" tIns="45720" rIns="91440" bIns="45720" anchor="ctr"/>
          <a:lstStyle>
            <a:lvl1pPr algn="l">
              <a:defRPr sz="1200">
                <a:solidFill>
                  <a:schemeClr val="tx1"/>
                </a:solidFill>
              </a:defRPr>
            </a:lvl1pPr>
          </a:lstStyle>
          <a:p>
            <a:pPr/>
            <a:fld id="{750E171E-2DED-41BF-9D7F-0F6707F1A283}" type="datetimeFigureOut">
              <a:rPr lang="ko-KR" altLang="en-US"/>
              <a:pPr/>
              <a:t>2015-05-19</a:t>
            </a:fld>
            <a:endParaRPr lang="ko-KR" altLang="en-US"/>
          </a:p>
        </p:txBody>
      </p:sp>
      <p:sp>
        <p:nvSpPr>
          <p:cNvPr id="5" name="바닥글 개체 틀 4"/>
          <p:cNvSpPr>
            <a:spLocks noGrp="1"/>
          </p:cNvSpPr>
          <p:nvPr>
            <p:ph type="ftr" sz="quarter" idx="3"/>
          </p:nvPr>
        </p:nvSpPr>
        <p:spPr>
          <a:xfrm>
            <a:off x="3124200" y="6330950"/>
            <a:ext cx="2895600" cy="365125"/>
          </a:xfrm>
          <a:prstGeom prst="rect">
            <a:avLst/>
          </a:prstGeom>
        </p:spPr>
        <p:txBody>
          <a:bodyPr vert="horz" lIns="91440" tIns="45720" rIns="91440" bIns="45720" anchor="ctr"/>
          <a:lstStyle>
            <a:lvl1pPr algn="ctr">
              <a:defRPr sz="1200">
                <a:solidFill>
                  <a:schemeClr val="tx1"/>
                </a:solidFill>
              </a:defRPr>
            </a:lvl1pPr>
          </a:lstStyle>
          <a:p>
            <a:pPr/>
            <a:r>
              <a:rPr lang="ko-KR" altLang="en-US"/>
              <a:t/>
            </a:r>
            <a:endParaRPr lang="ko-KR" altLang="en-US"/>
          </a:p>
        </p:txBody>
      </p:sp>
      <p:sp>
        <p:nvSpPr>
          <p:cNvPr id="6" name="슬라이드 번호 개체 틀 5"/>
          <p:cNvSpPr>
            <a:spLocks noGrp="1"/>
          </p:cNvSpPr>
          <p:nvPr>
            <p:ph type="sldNum" sz="quarter" idx="4"/>
          </p:nvPr>
        </p:nvSpPr>
        <p:spPr>
          <a:xfrm>
            <a:off x="6553200" y="6330950"/>
            <a:ext cx="2133600" cy="365125"/>
          </a:xfrm>
          <a:prstGeom prst="rect">
            <a:avLst/>
          </a:prstGeom>
        </p:spPr>
        <p:txBody>
          <a:bodyPr vert="horz" lIns="91440" tIns="45720" rIns="91440" bIns="45720" anchor="ctr"/>
          <a:lstStyle>
            <a:lvl1pPr algn="r">
              <a:defRPr sz="1200">
                <a:solidFill>
                  <a:schemeClr val="tx1"/>
                </a:solidFill>
              </a:defRPr>
            </a:lvl1pPr>
          </a:lstStyle>
          <a:p>
            <a:pPr/>
            <a:fld id="{F210BA51-C24C-4A3F-BA44-11E7880FC51C}" type="slidenum">
              <a:rPr lang="ko-KR" altLang="en-US"/>
              <a:pPr/>
              <a:t>‹#›</a:t>
            </a:fld>
            <a:endParaRPr lang="ko-KR" altLang="en-US"/>
          </a:p>
        </p:txBody>
      </p:sp>
      <p:sp>
        <p:nvSpPr>
          <p:cNvPr id="8" name="모서리가 둥근 직사각형 7"/>
          <p:cNvSpPr/>
          <p:nvPr/>
        </p:nvSpPr>
        <p:spPr>
          <a:xfrm>
            <a:off x="142844" y="126460"/>
            <a:ext cx="8858312" cy="6605080"/>
          </a:xfrm>
          <a:prstGeom prst="roundRect">
            <a:avLst>
              <a:gd name="adj" fmla="val 2942"/>
            </a:avLst>
          </a:prstGeom>
          <a:noFill/>
          <a:ln w="28575">
            <a:solidFill>
              <a:schemeClr val="accent3">
                <a:lumMod val="20000"/>
                <a:lumOff val="8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p>
            <a:pPr algn="ctr"/>
            <a:endParaRPr lang="ko-KR" altLang="en-US"/>
          </a:p>
        </p:txBody>
      </p:sp>
    </p:spTree>
  </p:cSld>
  <p:clrMap bg1="lt1" tx1="dk1" bg2="lt2" tx2="dk2" accent1="accent1" accent2="accent2" accent3="accent3" accent4="accent4" accent5="accent5" accent6="accent6" hlink="hlink" folHlink="folHlink"/>
  <p:sldLayoutIdLst>
    <p:sldLayoutId id="2147484143" r:id="rId2"/>
    <p:sldLayoutId id="2147484144" r:id="rId3"/>
    <p:sldLayoutId id="2147484145" r:id="rId4"/>
    <p:sldLayoutId id="2147484146" r:id="rId5"/>
    <p:sldLayoutId id="2147484147" r:id="rId6"/>
    <p:sldLayoutId id="2147484148" r:id="rId7"/>
    <p:sldLayoutId id="2147484149" r:id="rId8"/>
    <p:sldLayoutId id="2147484150" r:id="rId9"/>
    <p:sldLayoutId id="2147484151" r:id="rId10"/>
    <p:sldLayoutId id="2147484152" r:id="rId11"/>
    <p:sldLayoutId id="2147484153" r:id="rId12"/>
    <p:sldLayoutId id="2147484154" r:id="rId13"/>
  </p:sldLayoutIdLst>
  <p:txStyles>
    <p:titleStyle>
      <a:lvl1pPr algn="l" defTabSz="914400" rtl="0" eaLnBrk="1" latinLnBrk="1" hangingPunct="1">
        <a:spcBef>
          <a:spcPct val="0"/>
        </a:spcBef>
        <a:buNone/>
        <a:defRPr sz="4000" kern="1200">
          <a:solidFill>
            <a:schemeClr val="tx1"/>
          </a:solidFill>
          <a:latin typeface="+mj-lt"/>
          <a:ea typeface="+mj-ea"/>
          <a:cs typeface="+mj-cs"/>
        </a:defRPr>
      </a:lvl1pPr>
    </p:titleStyle>
    <p:bodyStyle>
      <a:lvl1pPr marL="180975" indent="-180975" algn="l" defTabSz="914400" rtl="0" eaLnBrk="1" latinLnBrk="1" hangingPunct="1">
        <a:spcBef>
          <a:spcPct val="20000"/>
        </a:spcBef>
        <a:buClr>
          <a:schemeClr val="accent3"/>
        </a:buClr>
        <a:buSzPct val="150000"/>
        <a:buFont typeface="Webdings"/>
        <a:buChar char=""/>
        <a:defRPr sz="2400" kern="1200">
          <a:solidFill>
            <a:schemeClr val="tx1"/>
          </a:solidFill>
          <a:latin typeface="+mn-lt"/>
          <a:ea typeface="+mn-ea"/>
          <a:cs typeface="+mn-cs"/>
        </a:defRPr>
      </a:lvl1pPr>
      <a:lvl2pPr marL="622300" indent="-165100" algn="l" defTabSz="914400" rtl="0" eaLnBrk="1" latinLnBrk="1" hangingPunct="1">
        <a:spcBef>
          <a:spcPct val="20000"/>
        </a:spcBef>
        <a:buClr>
          <a:schemeClr val="accent1"/>
        </a:buClr>
        <a:buSzPct val="150000"/>
        <a:buFont typeface="Webdings"/>
        <a:buChar char=""/>
        <a:defRPr sz="2000" kern="1200">
          <a:solidFill>
            <a:schemeClr val="tx1"/>
          </a:solidFill>
          <a:latin typeface="+mn-lt"/>
          <a:ea typeface="+mn-ea"/>
          <a:cs typeface="+mn-cs"/>
        </a:defRPr>
      </a:lvl2pPr>
      <a:lvl3pPr marL="1074738" indent="-160338" algn="l" defTabSz="914400" rtl="0" eaLnBrk="1" latinLnBrk="1" hangingPunct="1">
        <a:spcBef>
          <a:spcPct val="20000"/>
        </a:spcBef>
        <a:buClr>
          <a:schemeClr val="accent6"/>
        </a:buClr>
        <a:buSzPct val="150000"/>
        <a:buFont typeface="Webdings"/>
        <a:buChar char=""/>
        <a:defRPr sz="1800" kern="1200">
          <a:solidFill>
            <a:schemeClr val="tx1"/>
          </a:solidFill>
          <a:latin typeface="+mn-lt"/>
          <a:ea typeface="+mn-ea"/>
          <a:cs typeface="+mn-cs"/>
        </a:defRPr>
      </a:lvl3pPr>
      <a:lvl4pPr marL="1527175" indent="-155575" algn="l" defTabSz="914400" rtl="0" eaLnBrk="1" latinLnBrk="1" hangingPunct="1">
        <a:spcBef>
          <a:spcPct val="20000"/>
        </a:spcBef>
        <a:buClr>
          <a:schemeClr val="bg1">
            <a:lumMod val="65000"/>
          </a:schemeClr>
        </a:buClr>
        <a:buSzPct val="120000"/>
        <a:buFont typeface="Wingdings"/>
        <a:buChar char="§"/>
        <a:defRPr sz="1600" kern="1200">
          <a:solidFill>
            <a:schemeClr val="tx1"/>
          </a:solidFill>
          <a:latin typeface="+mn-lt"/>
          <a:ea typeface="+mn-ea"/>
          <a:cs typeface="+mn-cs"/>
        </a:defRPr>
      </a:lvl4pPr>
      <a:lvl5pPr marL="1970088" indent="-141288" algn="l" defTabSz="914400" rtl="0" eaLnBrk="1" latinLnBrk="1" hangingPunct="1">
        <a:spcBef>
          <a:spcPct val="20000"/>
        </a:spcBef>
        <a:buClr>
          <a:schemeClr val="bg1">
            <a:lumMod val="65000"/>
          </a:schemeClr>
        </a:buClr>
        <a:buSzPct val="100000"/>
        <a:buFont typeface="Arial"/>
        <a:buChar char="•"/>
        <a:defRPr sz="1600" kern="1200">
          <a:solidFill>
            <a:schemeClr val="tx1"/>
          </a:solidFill>
          <a:latin typeface="+mn-lt"/>
          <a:ea typeface="+mn-ea"/>
          <a:cs typeface="+mn-cs"/>
        </a:defRPr>
      </a:lvl5pPr>
      <a:lvl6pPr marL="2238375" indent="-171450" algn="l" defTabSz="914400" rtl="0" eaLnBrk="1" latinLnBrk="1" hangingPunct="1">
        <a:spcBef>
          <a:spcPct val="20000"/>
        </a:spcBef>
        <a:buClr>
          <a:schemeClr val="bg1">
            <a:lumMod val="65000"/>
          </a:schemeClr>
        </a:buClr>
        <a:buFont typeface="Arial"/>
        <a:buChar char="•"/>
        <a:defRPr sz="1600" kern="1200">
          <a:solidFill>
            <a:schemeClr val="tx1"/>
          </a:solidFill>
          <a:latin typeface="+mn-lt"/>
          <a:ea typeface="+mn-ea"/>
          <a:cs typeface="+mn-cs"/>
        </a:defRPr>
      </a:lvl6pPr>
      <a:lvl7pPr marL="2514600" indent="-180975" algn="l" defTabSz="914400" rtl="0" eaLnBrk="1" latinLnBrk="1" hangingPunct="1">
        <a:spcBef>
          <a:spcPct val="20000"/>
        </a:spcBef>
        <a:buClr>
          <a:schemeClr val="bg1">
            <a:lumMod val="65000"/>
          </a:schemeClr>
        </a:buClr>
        <a:buFont typeface="Arial"/>
        <a:buChar char="•"/>
        <a:defRPr sz="1600" kern="1200">
          <a:solidFill>
            <a:schemeClr val="tx1"/>
          </a:solidFill>
          <a:latin typeface="+mn-lt"/>
          <a:ea typeface="+mn-ea"/>
          <a:cs typeface="+mn-cs"/>
        </a:defRPr>
      </a:lvl7pPr>
      <a:lvl8pPr marL="2781300" indent="-180975" algn="l" defTabSz="914400" rtl="0" eaLnBrk="1" latinLnBrk="1" hangingPunct="1">
        <a:spcBef>
          <a:spcPct val="20000"/>
        </a:spcBef>
        <a:buClr>
          <a:schemeClr val="bg1">
            <a:lumMod val="65000"/>
          </a:schemeClr>
        </a:buClr>
        <a:buFont typeface="Arial"/>
        <a:buChar char="•"/>
        <a:defRPr sz="1600" kern="1200">
          <a:solidFill>
            <a:schemeClr val="tx1"/>
          </a:solidFill>
          <a:latin typeface="+mn-lt"/>
          <a:ea typeface="+mn-ea"/>
          <a:cs typeface="+mn-cs"/>
        </a:defRPr>
      </a:lvl8pPr>
      <a:lvl9pPr marL="3048000" indent="-180975" algn="l" defTabSz="914400" rtl="0" eaLnBrk="1" latinLnBrk="1" hangingPunct="1">
        <a:spcBef>
          <a:spcPct val="20000"/>
        </a:spcBef>
        <a:buClr>
          <a:schemeClr val="bg1">
            <a:lumMod val="65000"/>
          </a:schemeClr>
        </a:buClr>
        <a:buFont typeface="Arial"/>
        <a:buChar char="•"/>
        <a:defRPr sz="16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4" name="직사각형 1"/>
          <p:cNvSpPr>
            <a:spLocks noGrp="1"/>
          </p:cNvSpPr>
          <p:nvPr>
            <p:ph type="ctrTitle" idx="0"/>
          </p:nvPr>
        </p:nvSpPr>
        <p:spPr/>
        <p:txBody>
          <a:bodyPr/>
          <a:lstStyle/>
          <a:p>
            <a:pPr/>
            <a:r>
              <a:rPr lang="ko-KR" altLang="en-US"/>
              <a:t>아퀴나스의 철학 </a:t>
            </a:r>
            <a:endParaRPr lang="ko-KR" altLang="en-US"/>
          </a:p>
        </p:txBody>
      </p:sp>
      <p:sp>
        <p:nvSpPr>
          <p:cNvPr id="5" name="직사각형 2"/>
          <p:cNvSpPr>
            <a:spLocks noGrp="1"/>
          </p:cNvSpPr>
          <p:nvPr>
            <p:ph type="subTitle" idx="1"/>
          </p:nvPr>
        </p:nvSpPr>
        <p:spPr/>
        <p:txBody>
          <a:bodyPr/>
          <a:lstStyle/>
          <a:p>
            <a:pPr/>
            <a:r>
              <a:rPr lang="ko-KR" altLang="en-US"/>
              <a:t>인식론, 윤리, 신존재증명 </a:t>
            </a:r>
            <a:endParaRPr lang="ko-KR" altLang="en-US"/>
          </a:p>
        </p:txBody>
      </p:sp>
    </p:spTree>
  </p:cSld>
  <p:clrMapOvr>
    <a:masterClrMapping/>
  </p:clrMapOvr>
</p:sld>
</file>

<file path=ppt/slides/slide10.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idx="0"/>
          </p:nvPr>
        </p:nvSpPr>
        <p:spPr/>
        <p:txBody>
          <a:bodyPr/>
          <a:lstStyle/>
          <a:p>
            <a:pPr/>
            <a:r>
              <a:rPr lang="ko-KR" altLang="en-US"/>
              <a:t>이성적 영혼 </a:t>
            </a:r>
            <a:endParaRPr lang="ko-KR" altLang="en-US"/>
          </a:p>
        </p:txBody>
      </p:sp>
      <p:sp>
        <p:nvSpPr>
          <p:cNvPr id="3" name="직사각형 2"/>
          <p:cNvSpPr>
            <a:spLocks noGrp="1"/>
          </p:cNvSpPr>
          <p:nvPr>
            <p:ph idx="1"/>
          </p:nvPr>
        </p:nvSpPr>
        <p:spPr/>
        <p:txBody>
          <a:bodyPr/>
          <a:lstStyle/>
          <a:p>
            <a:pPr/>
            <a:r>
              <a:rPr lang="ko-KR" altLang="en-US"/>
              <a:t>1. 지성과 의지 </a:t>
            </a:r>
            <a:endParaRPr lang="ko-KR" altLang="en-US"/>
          </a:p>
          <a:p>
            <a:pPr/>
            <a:r>
              <a:rPr lang="ko-KR" altLang="en-US"/>
              <a:t>2. 인간의 영혼은 비물질적이며 불멸하다. </a:t>
            </a:r>
            <a:endParaRPr lang="ko-KR" altLang="en-US"/>
          </a:p>
          <a:p>
            <a:pPr/>
            <a:r>
              <a:rPr lang="ko-KR" altLang="ko-KR" sz="2300">
                <a:ea typeface="함초롬바탕"/>
              </a:rPr>
              <a:t>우리가 인간의 영혼이라고 부르는 지성의 작용원리는 비물질적이며 영속적인 원리라고 말하여야 한다</a:t>
            </a:r>
            <a:r>
              <a:rPr lang="ko-KR" altLang="ko-KR" sz="2300">
                <a:latin typeface="함초롬바탕"/>
                <a:ea typeface="함초롬바탕"/>
              </a:rPr>
              <a:t>. 왜냐하면 인간이 지성을 통하여 모든 물질적인 것들의 본성을 인식할 수 있음은 지극히 당연한 사실이기 때문이다. 하지만 사물들을 인식할 수 있기 위하여 인식하는 자는 자신의 본성 안에 사물의 본성을 전혀 지녀서는 안 된다. 만일 지닌다면 인식하는 자가 지닌 사물의 본성이 다른 사물들을 인식하는 일을 방해하게 될 것이다. 이는 마치 담즙이 지나치게 많인 분비되어 쓴 체액으로 가득 찬 병든 사람의 혀에는 모든 것이 시게 느껴지기 때문에 그 사람은 아무것도 달게 느끼지 못하는 경우와 같다. 따라서 만일 지성의 원리 자체 안에 그 어떤 물질적인 것의 본성이라도 존재한다면 지성은 그 어떤 물질적인 것도 인식할 수 없을 것이다. (ST 1a 75.2) </a:t>
            </a:r>
            <a:endParaRPr lang="ko-KR" altLang="ko-KR" sz="2300">
              <a:latin typeface="함초롬바탕"/>
              <a:ea typeface="함초롬바탕"/>
            </a:endParaRPr>
          </a:p>
          <a:p>
            <a:pPr>
              <a:buNone/>
            </a:pPr>
            <a:endParaRPr lang="ko-KR" altLang="ko-KR" sz="2100">
              <a:latin typeface="함초롬바탕"/>
              <a:ea typeface="함초롬바탕"/>
            </a:endParaRPr>
          </a:p>
        </p:txBody>
      </p:sp>
    </p:spTree>
  </p:cSld>
  <p:clrMapOvr>
    <a:masterClrMapping/>
  </p:clrMapOvr>
</p:sld>
</file>

<file path=ppt/slides/slide11.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idx="0"/>
          </p:nvPr>
        </p:nvSpPr>
        <p:spPr/>
        <p:txBody>
          <a:bodyPr/>
          <a:lstStyle/>
          <a:p>
            <a:pPr/>
            <a:r>
              <a:rPr lang="ko-KR" altLang="en-US"/>
              <a:t>아퀴나스의 윤리학 </a:t>
            </a:r>
            <a:endParaRPr lang="ko-KR" altLang="en-US"/>
          </a:p>
        </p:txBody>
      </p:sp>
      <p:sp>
        <p:nvSpPr>
          <p:cNvPr id="3" name="직사각형 2"/>
          <p:cNvSpPr>
            <a:spLocks noGrp="1"/>
          </p:cNvSpPr>
          <p:nvPr>
            <p:ph idx="1"/>
          </p:nvPr>
        </p:nvSpPr>
        <p:spPr/>
        <p:txBody>
          <a:bodyPr/>
          <a:lstStyle/>
          <a:p>
            <a:pPr/>
            <a:r>
              <a:rPr lang="ko-KR" altLang="en-US"/>
              <a:t>1. 의도의  개념에 중요성을 부여하지만 이 개념을 인간행위의 본성에 포함</a:t>
            </a:r>
            <a:endParaRPr lang="ko-KR" altLang="en-US"/>
          </a:p>
          <a:p>
            <a:pPr/>
            <a:endParaRPr lang="ko-KR" altLang="en-US"/>
          </a:p>
          <a:p>
            <a:pPr/>
            <a:r>
              <a:rPr lang="ko-KR" altLang="en-US"/>
              <a:t>* 아벨라르두스의 의지와 의도의 구별 </a:t>
            </a:r>
            <a:endParaRPr lang="ko-KR" altLang="en-US"/>
          </a:p>
          <a:p>
            <a:pPr/>
            <a:r>
              <a:rPr lang="ko-KR" altLang="en-US"/>
              <a:t>1) 의지 - 무언가를 그 자체로 바라는 욕구 </a:t>
            </a:r>
            <a:endParaRPr lang="ko-KR" altLang="en-US"/>
          </a:p>
          <a:p>
            <a:pPr/>
            <a:r>
              <a:rPr lang="ko-KR" altLang="en-US"/>
              <a:t>2) 의도 - 욕구보다는 지식과 밀접한 관계 </a:t>
            </a:r>
            <a:endParaRPr lang="ko-KR" altLang="en-US"/>
          </a:p>
          <a:p>
            <a:pPr/>
            <a:r>
              <a:rPr lang="ko-KR" altLang="en-US"/>
              <a:t>의도가 선하면 칭찬받을 만하다. </a:t>
            </a:r>
            <a:endParaRPr lang="ko-KR" altLang="en-US"/>
          </a:p>
          <a:p>
            <a:pPr/>
            <a:r>
              <a:rPr lang="ko-KR" altLang="en-US"/>
              <a:t>하지만 우리는 의도가 아니라 행위를 처벌한다. 이는 인간이 나약하기 때문이다. </a:t>
            </a:r>
            <a:endParaRPr lang="ko-KR" altLang="en-US"/>
          </a:p>
          <a:p>
            <a:pPr/>
            <a:endParaRPr lang="ko-KR" altLang="en-US"/>
          </a:p>
          <a:p>
            <a:pPr/>
            <a:r>
              <a:rPr lang="ko-KR" altLang="en-US"/>
              <a:t>2.아리스토텔레스의  자발성과 목적 </a:t>
            </a:r>
            <a:endParaRPr lang="ko-KR" altLang="en-US"/>
          </a:p>
          <a:p>
            <a:pPr/>
            <a:r>
              <a:rPr lang="ko-KR" altLang="en-US"/>
              <a:t>이 두 개념의 간격을 메우기 위해서 아퀴나스는 의도를 개념을 도입한다. </a:t>
            </a:r>
            <a:endParaRPr lang="ko-KR" altLang="en-US"/>
          </a:p>
        </p:txBody>
      </p:sp>
    </p:spTree>
  </p:cSld>
  <p:clrMapOvr>
    <a:masterClrMapping/>
  </p:clrMapOvr>
</p:sld>
</file>

<file path=ppt/slides/slide12.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idx="0"/>
          </p:nvPr>
        </p:nvSpPr>
        <p:spPr/>
        <p:txBody>
          <a:bodyPr/>
          <a:lstStyle/>
          <a:p>
            <a:pPr/>
            <a:r>
              <a:rPr lang="ko-KR" altLang="en-US"/>
              <a:t>아퀴나스의 윤리학 </a:t>
            </a:r>
            <a:endParaRPr lang="ko-KR" altLang="en-US"/>
          </a:p>
        </p:txBody>
      </p:sp>
      <p:sp>
        <p:nvSpPr>
          <p:cNvPr id="3" name="직사각형 2"/>
          <p:cNvSpPr>
            <a:spLocks noGrp="1"/>
          </p:cNvSpPr>
          <p:nvPr>
            <p:ph idx="1"/>
          </p:nvPr>
        </p:nvSpPr>
        <p:spPr/>
        <p:txBody>
          <a:bodyPr/>
          <a:lstStyle/>
          <a:p>
            <a:pPr/>
            <a:r>
              <a:rPr lang="ko-KR" altLang="en-US"/>
              <a:t>3. 의도 </a:t>
            </a:r>
            <a:endParaRPr lang="ko-KR" altLang="en-US"/>
          </a:p>
          <a:p>
            <a:pPr/>
            <a:r>
              <a:rPr lang="ko-KR" altLang="en-US"/>
              <a:t>1) 행위의 유형 </a:t>
            </a:r>
            <a:endParaRPr lang="ko-KR" altLang="en-US"/>
          </a:p>
          <a:p>
            <a:pPr>
              <a:buNone/>
            </a:pPr>
            <a:r>
              <a:rPr lang="ko-KR" altLang="en-US"/>
              <a:t>(1) 그 자체로 목적인 행위</a:t>
            </a:r>
            <a:endParaRPr lang="ko-KR" altLang="en-US"/>
          </a:p>
          <a:p>
            <a:pPr>
              <a:buNone/>
            </a:pPr>
            <a:r>
              <a:rPr lang="ko-KR" altLang="en-US"/>
              <a:t>(2) 목적에 대한 수단이 되는 행위 </a:t>
            </a:r>
            <a:endParaRPr lang="ko-KR" altLang="en-US"/>
          </a:p>
          <a:p>
            <a:pPr>
              <a:buNone/>
            </a:pPr>
            <a:r>
              <a:rPr lang="ko-KR" altLang="en-US"/>
              <a:t>(3) 행해야만 하는 피할 수 없는 행위 </a:t>
            </a:r>
            <a:endParaRPr lang="ko-KR" altLang="en-US"/>
          </a:p>
          <a:p>
            <a:pPr/>
            <a:r>
              <a:rPr lang="ko-KR" altLang="en-US"/>
              <a:t>2) 의도는 어디에서 나타나는가? </a:t>
            </a:r>
            <a:endParaRPr lang="ko-KR" altLang="en-US"/>
          </a:p>
          <a:p>
            <a:pPr/>
            <a:r>
              <a:rPr lang="ko-KR" altLang="en-US"/>
              <a:t>3) 행위의 유형 - 윤리적 </a:t>
            </a:r>
            <a:endParaRPr lang="ko-KR" altLang="en-US"/>
          </a:p>
          <a:p>
            <a:pPr>
              <a:buNone/>
            </a:pPr>
            <a:r>
              <a:rPr lang="ko-KR" altLang="en-US"/>
              <a:t>(1) 선한 행위 (2) 악한 행위 (3) 선하지도 악하지도 않은 행위</a:t>
            </a:r>
            <a:endParaRPr lang="ko-KR" altLang="en-US"/>
          </a:p>
          <a:p>
            <a:pPr>
              <a:buNone/>
            </a:pPr>
            <a:r>
              <a:rPr lang="ko-KR" altLang="en-US"/>
              <a:t> *  각각의 개별적인 행위는 특정한 상황에서 특정한 목적에서 수행된다.   </a:t>
            </a:r>
            <a:endParaRPr lang="ko-KR" altLang="en-US"/>
          </a:p>
          <a:p>
            <a:pPr>
              <a:buNone/>
            </a:pPr>
            <a:r>
              <a:rPr lang="ko-KR" altLang="en-US"/>
              <a:t>(1) 선한 행위의 집합 (2) 적절한 상황 (3) 덕을 동반한 의도 </a:t>
            </a:r>
            <a:endParaRPr lang="ko-KR" altLang="en-US"/>
          </a:p>
        </p:txBody>
      </p:sp>
    </p:spTree>
  </p:cSld>
  <p:clrMapOvr>
    <a:masterClrMapping/>
  </p:clrMapOvr>
</p:sld>
</file>

<file path=ppt/slides/slide13.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idx="0"/>
          </p:nvPr>
        </p:nvSpPr>
        <p:spPr/>
        <p:txBody>
          <a:bodyPr/>
          <a:lstStyle/>
          <a:p>
            <a:pPr/>
            <a:r>
              <a:rPr lang="ko-KR" altLang="en-US"/>
              <a:t>아퀴나스의 윤리학 </a:t>
            </a:r>
            <a:endParaRPr lang="ko-KR" altLang="en-US"/>
          </a:p>
        </p:txBody>
      </p:sp>
      <p:sp>
        <p:nvSpPr>
          <p:cNvPr id="3" name="직사각형 2"/>
          <p:cNvSpPr>
            <a:spLocks noGrp="1"/>
          </p:cNvSpPr>
          <p:nvPr>
            <p:ph idx="1"/>
          </p:nvPr>
        </p:nvSpPr>
        <p:spPr/>
        <p:txBody>
          <a:bodyPr/>
          <a:lstStyle/>
          <a:p>
            <a:pPr/>
            <a:r>
              <a:rPr lang="ko-KR" altLang="en-US"/>
              <a:t>4. 아벨라르와 아퀴나스의 차이 </a:t>
            </a:r>
            <a:endParaRPr lang="ko-KR" altLang="en-US"/>
          </a:p>
          <a:p>
            <a:pPr/>
            <a:r>
              <a:rPr lang="ko-KR" altLang="en-US"/>
              <a:t>1) 아퀴나스는 선한 의지에서 선한 행위가 동반된다는 점에 동의한다. 하지만 오직 이성이 시인할 수 있는 종류의 행위를 원한때 의지가 선할 수 있다. </a:t>
            </a:r>
            <a:endParaRPr lang="ko-KR" altLang="en-US"/>
          </a:p>
          <a:p>
            <a:pPr/>
            <a:r>
              <a:rPr lang="ko-KR" altLang="en-US"/>
              <a:t>2) 선한 의지는 적절한 기회에 행위를 통하여 드러나지 않는다면 완전하고 진정한 것일 수 없다. </a:t>
            </a:r>
            <a:endParaRPr lang="ko-KR" altLang="en-US"/>
          </a:p>
          <a:p>
            <a:pPr/>
            <a:r>
              <a:rPr lang="ko-KR" altLang="en-US"/>
              <a:t>5. 선한 행위가 나쁜 결과를 낳는 경우는? </a:t>
            </a:r>
            <a:endParaRPr lang="ko-KR" altLang="en-US"/>
          </a:p>
          <a:p>
            <a:pPr/>
            <a:r>
              <a:rPr lang="ko-KR" altLang="en-US"/>
              <a:t>6. 자연법이론의 주창자? </a:t>
            </a:r>
            <a:endParaRPr lang="ko-KR" altLang="en-US"/>
          </a:p>
          <a:p>
            <a:pPr/>
            <a:r>
              <a:rPr lang="ko-KR" altLang="en-US"/>
              <a:t>아리스토텔레스의 덕의 개념에 최고 지위 부여 </a:t>
            </a:r>
            <a:endParaRPr lang="ko-KR" altLang="en-US"/>
          </a:p>
          <a:p>
            <a:pPr/>
            <a:endParaRPr lang="ko-KR" altLang="en-US"/>
          </a:p>
          <a:p>
            <a:pPr/>
            <a:endParaRPr lang="ko-KR" altLang="en-US"/>
          </a:p>
        </p:txBody>
      </p:sp>
    </p:spTree>
  </p:cSld>
  <p:clrMapOvr>
    <a:masterClrMapping/>
  </p:clrMapOvr>
</p:sld>
</file>

<file path=ppt/slides/slide14.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idx="0"/>
          </p:nvPr>
        </p:nvSpPr>
        <p:spPr/>
        <p:txBody>
          <a:bodyPr/>
          <a:lstStyle/>
          <a:p>
            <a:pPr/>
            <a:r>
              <a:rPr lang="ko-KR" altLang="en-US"/>
              <a:t>전쟁에 대한 아퀴나스의 이해 </a:t>
            </a:r>
            <a:endParaRPr lang="ko-KR" altLang="en-US"/>
          </a:p>
        </p:txBody>
      </p:sp>
      <p:sp>
        <p:nvSpPr>
          <p:cNvPr id="3" name="직사각형 2"/>
          <p:cNvSpPr>
            <a:spLocks noGrp="1"/>
          </p:cNvSpPr>
          <p:nvPr>
            <p:ph idx="1"/>
          </p:nvPr>
        </p:nvSpPr>
        <p:spPr/>
        <p:style>
          <a:lnRef idx="2">
            <a:schemeClr val="accent1">
              <a:shade val="20000"/>
            </a:schemeClr>
          </a:lnRef>
          <a:fillRef idx="1">
            <a:schemeClr val="accent1"/>
          </a:fillRef>
          <a:effectRef idx="0">
            <a:schemeClr val="accent1"/>
          </a:effectRef>
          <a:fontRef idx="minor">
            <a:schemeClr val="lt1"/>
          </a:fontRef>
        </p:style>
        <p:txBody>
          <a:bodyPr/>
          <a:lstStyle/>
          <a:p>
            <a:pPr/>
            <a:r>
              <a:rPr lang="ko-KR" altLang="en-US"/>
              <a:t>1. 군에 복무하는 것이 일종의 죄인가? </a:t>
            </a:r>
            <a:endParaRPr lang="ko-KR" altLang="en-US"/>
          </a:p>
          <a:p>
            <a:pPr/>
            <a:r>
              <a:rPr lang="ko-KR" altLang="en-US"/>
              <a:t>2. 전쟁을 일으키는 조건 </a:t>
            </a:r>
            <a:endParaRPr lang="ko-KR" altLang="en-US"/>
          </a:p>
          <a:p>
            <a:pPr/>
            <a:r>
              <a:rPr lang="ko-KR" altLang="en-US"/>
              <a:t>1) 권한 - 오직 군주만이 적법하게 전쟁을 일으킬 수 있다. </a:t>
            </a:r>
            <a:endParaRPr lang="ko-KR" altLang="en-US"/>
          </a:p>
          <a:p>
            <a:pPr/>
            <a:r>
              <a:rPr lang="ko-KR" altLang="en-US"/>
              <a:t>2) 정당한 원인 - 적이 분명한 잘못을 저질러야 한다. </a:t>
            </a:r>
            <a:endParaRPr lang="ko-KR" altLang="en-US"/>
          </a:p>
          <a:p>
            <a:pPr/>
            <a:r>
              <a:rPr lang="ko-KR" altLang="en-US"/>
              <a:t>3) 의도 - 선을 증진하고 악을 피하려는 의도에서 전쟁을 일으켜야 한다. </a:t>
            </a:r>
            <a:endParaRPr lang="ko-KR" altLang="en-US"/>
          </a:p>
        </p:txBody>
      </p:sp>
    </p:spTree>
  </p:cSld>
  <p:clrMapOvr>
    <a:masterClrMapping/>
  </p:clrMapOvr>
</p:sld>
</file>

<file path=ppt/slides/slide15.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idx="0"/>
          </p:nvPr>
        </p:nvSpPr>
        <p:spPr/>
        <p:txBody>
          <a:bodyPr/>
          <a:lstStyle/>
          <a:p>
            <a:pPr/>
            <a:r>
              <a:rPr lang="ko-KR" altLang="en-US"/>
              <a:t>아퀴나스의 여성관 </a:t>
            </a:r>
            <a:endParaRPr lang="ko-KR" altLang="en-US"/>
          </a:p>
        </p:txBody>
      </p:sp>
      <p:sp>
        <p:nvSpPr>
          <p:cNvPr id="3" name="직사각형 2"/>
          <p:cNvSpPr>
            <a:spLocks noGrp="1"/>
          </p:cNvSpPr>
          <p:nvPr>
            <p:ph idx="1"/>
          </p:nvPr>
        </p:nvSpPr>
        <p:spPr/>
        <p:style>
          <a:lnRef idx="2">
            <a:schemeClr val="accent1">
              <a:shade val="20000"/>
            </a:schemeClr>
          </a:lnRef>
          <a:fillRef idx="1">
            <a:schemeClr val="accent1"/>
          </a:fillRef>
          <a:effectRef idx="0">
            <a:schemeClr val="accent1"/>
          </a:effectRef>
          <a:fontRef idx="minor">
            <a:schemeClr val="lt1"/>
          </a:fontRef>
        </p:style>
        <p:txBody>
          <a:bodyPr/>
          <a:lstStyle/>
          <a:p>
            <a:pPr/>
            <a:r>
              <a:rPr lang="ko-KR" altLang="ko-KR" sz="2500">
                <a:ea typeface="함초롬바탕"/>
              </a:rPr>
              <a:t>바울은 전체 교회 앞에서 공적으로 무언가를 언급하는 것은 여성의 몫이 아니라고 말씀하셨다</a:t>
            </a:r>
            <a:r>
              <a:rPr lang="ko-KR" altLang="ko-KR" sz="2500">
                <a:latin typeface="함초롬바탕"/>
                <a:ea typeface="함초롬바탕"/>
              </a:rPr>
              <a:t>. 이는 부분적으로 창세기에 등장하듯이 여성이 남성에게 복종하도록 창조되었는데 공적으로 무언가를 가르치고 설득하는 일은 복종하는 자가 아니라 지도자의 임무이기 때문이며, 부분적으로 남성의 성적 욕구를 자극하지 않기 위함이며, 또한 부분적으로 여성은 대체로 공적으로 무언가를 가르칠 만큼 충분한 지혜가 없기 때문이기도 하다. 바울이 말씀하셨듯이 우리 마음을 밝히는 예언의 은총은 남녀 사이에 어떤 구별도 두지 않는다. 하지만 다른 사람들을 가르치기 위하여 공적으로 무언가를 언급하는 일은 성별과 관련된다. 여성은 대중을 가르치는 것이 아니라 사적으로 자녀들을 가르치는 데 필요한 지혜와 지식을 쌓아야 한다. </a:t>
            </a:r>
            <a:endParaRPr lang="ko-KR" altLang="ko-KR" sz="900">
              <a:latin typeface="함초롬바탕"/>
              <a:ea typeface="함초롬바탕"/>
            </a:endParaRPr>
          </a:p>
          <a:p>
            <a:pPr/>
            <a:r>
              <a:rPr lang="ko-KR" altLang="ko-KR" sz="1000">
                <a:latin typeface="함초롬바탕"/>
                <a:ea typeface="함초롬바탕"/>
              </a:rPr>
              <a:t>  </a:t>
            </a:r>
            <a:endParaRPr lang="ko-KR" altLang="ko-KR" sz="1000">
              <a:latin typeface="함초롬바탕"/>
              <a:ea typeface="함초롬바탕"/>
            </a:endParaRPr>
          </a:p>
        </p:txBody>
      </p:sp>
    </p:spTree>
  </p:cSld>
  <p:clrMapOvr>
    <a:masterClrMapping/>
  </p:clrMapOvr>
</p:sld>
</file>

<file path=ppt/slides/slide16.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idx="0"/>
          </p:nvPr>
        </p:nvSpPr>
        <p:spPr/>
        <p:txBody>
          <a:bodyPr/>
          <a:lstStyle/>
          <a:p>
            <a:pPr/>
            <a:r>
              <a:rPr lang="ko-KR" altLang="en-US"/>
              <a:t>하나님의 전능성 </a:t>
            </a:r>
            <a:endParaRPr lang="ko-KR" altLang="en-US"/>
          </a:p>
        </p:txBody>
      </p:sp>
      <p:sp>
        <p:nvSpPr>
          <p:cNvPr id="3" name="직사각형 2"/>
          <p:cNvSpPr>
            <a:spLocks noGrp="1"/>
          </p:cNvSpPr>
          <p:nvPr>
            <p:ph idx="1"/>
          </p:nvPr>
        </p:nvSpPr>
        <p:spPr/>
        <p:txBody>
          <a:bodyPr/>
          <a:lstStyle/>
          <a:p>
            <a:pPr/>
            <a:r>
              <a:rPr lang="ko-KR" altLang="en-US"/>
              <a:t>하나님은 모든 일을 행할 수 있는가? </a:t>
            </a:r>
            <a:endParaRPr lang="ko-KR" altLang="en-US"/>
          </a:p>
          <a:p>
            <a:pPr/>
            <a:r>
              <a:rPr lang="ko-KR" altLang="en-US"/>
              <a:t>이순신은 임진왜란 당시 전장에 나가지 않았다. </a:t>
            </a:r>
            <a:endParaRPr lang="ko-KR" altLang="en-US"/>
          </a:p>
          <a:p>
            <a:pPr>
              <a:buNone/>
            </a:pPr>
            <a:r>
              <a:rPr lang="ko-KR" altLang="en-US"/>
              <a:t>사실인가? 거짓인가? </a:t>
            </a:r>
            <a:endParaRPr lang="ko-KR" altLang="en-US"/>
          </a:p>
          <a:p>
            <a:pPr>
              <a:buNone/>
            </a:pPr>
            <a:endParaRPr lang="ko-KR" altLang="en-US"/>
          </a:p>
          <a:p>
            <a:pPr>
              <a:buNone/>
            </a:pPr>
            <a:r>
              <a:rPr lang="ko-KR" altLang="en-US"/>
              <a:t>-&gt; 하나님이 전능하다면 이 역사적 사건을 바꿀 수 있는가? </a:t>
            </a:r>
            <a:endParaRPr lang="ko-KR" altLang="en-US"/>
          </a:p>
          <a:p>
            <a:pPr>
              <a:buNone/>
            </a:pPr>
            <a:endParaRPr lang="ko-KR" altLang="en-US"/>
          </a:p>
          <a:p>
            <a:pPr>
              <a:buNone/>
            </a:pPr>
            <a:endParaRPr lang="ko-KR" altLang="en-US"/>
          </a:p>
          <a:p>
            <a:pPr/>
            <a:endParaRPr lang="ko-KR" altLang="en-US"/>
          </a:p>
        </p:txBody>
      </p:sp>
      <p:sp>
        <p:nvSpPr>
          <p:cNvPr id="4" name="모서리가 둥근 직사각형 3"/>
          <p:cNvSpPr/>
          <p:nvPr/>
        </p:nvSpPr>
        <p:spPr>
          <a:xfrm>
            <a:off x="2771775" y="4919472"/>
            <a:ext cx="4824603" cy="914400"/>
          </a:xfrm>
          <a:prstGeom prst="roundRect">
            <a:avLst>
              <a:gd name="adj" fmla="val 0"/>
            </a:avLst>
          </a:prstGeom>
        </p:spPr>
        <p:style>
          <a:lnRef idx="2">
            <a:schemeClr val="accent1">
              <a:shade val="20000"/>
            </a:schemeClr>
          </a:lnRef>
          <a:fillRef idx="1">
            <a:schemeClr val="accent1"/>
          </a:fillRef>
          <a:effectRef idx="0">
            <a:schemeClr val="accent1"/>
          </a:effectRef>
          <a:fontRef idx="minor">
            <a:schemeClr val="lt1"/>
          </a:fontRef>
        </p:style>
        <p:txBody>
          <a:bodyPr anchor="ctr"/>
          <a:p>
            <a:pPr algn="ctr"/>
            <a:r>
              <a:rPr lang="ko-KR" altLang="en-US" sz="3100"/>
              <a:t>하나님의 능력은 무한하다</a:t>
            </a:r>
            <a:r>
              <a:rPr lang="ko-KR" altLang="en-US"/>
              <a:t> </a:t>
            </a:r>
            <a:endParaRPr lang="ko-KR" altLang="en-US"/>
          </a:p>
        </p:txBody>
      </p:sp>
      <p:sp>
        <p:nvSpPr>
          <p:cNvPr id="5" name="모서리가 둥근 직사각형 4"/>
          <p:cNvSpPr/>
          <p:nvPr/>
        </p:nvSpPr>
        <p:spPr>
          <a:xfrm>
            <a:off x="1691640" y="3698311"/>
            <a:ext cx="4248531" cy="914400"/>
          </a:xfrm>
          <a:prstGeom prst="roundRect">
            <a:avLst>
              <a:gd name="adj" fmla="val 16667"/>
            </a:avLst>
          </a:prstGeom>
        </p:spPr>
        <p:style>
          <a:lnRef idx="2">
            <a:schemeClr val="accent1">
              <a:shade val="20000"/>
            </a:schemeClr>
          </a:lnRef>
          <a:fillRef idx="1">
            <a:schemeClr val="accent1"/>
          </a:fillRef>
          <a:effectRef idx="0">
            <a:schemeClr val="accent1"/>
          </a:effectRef>
          <a:fontRef idx="minor">
            <a:schemeClr val="lt1"/>
          </a:fontRef>
        </p:style>
        <p:txBody>
          <a:bodyPr anchor="ctr"/>
          <a:p>
            <a:pPr algn="ctr"/>
            <a:r>
              <a:rPr lang="ko-KR" altLang="en-US" sz="2200"/>
              <a:t>하나님은 과거를 바꿀 수  없다. </a:t>
            </a:r>
            <a:endParaRPr lang="ko-KR" altLang="en-US" sz="2200"/>
          </a:p>
        </p:txBody>
      </p:sp>
    </p:spTree>
  </p:cSld>
  <p:clrMapOvr>
    <a:masterClrMapping/>
  </p:clrMapOvr>
</p:sld>
</file>

<file path=ppt/slides/slide17.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4" name="직사각형 3"/>
          <p:cNvSpPr>
            <a:spLocks noGrp="1"/>
          </p:cNvSpPr>
          <p:nvPr>
            <p:ph type="title" idx="0"/>
          </p:nvPr>
        </p:nvSpPr>
        <p:spPr/>
        <p:txBody>
          <a:bodyPr/>
          <a:lstStyle/>
          <a:p>
            <a:pPr/>
            <a:r>
              <a:rPr lang="ko-KR" altLang="en-US"/>
              <a:t>신존재 증명 </a:t>
            </a:r>
            <a:endParaRPr lang="ko-KR" altLang="en-US"/>
          </a:p>
        </p:txBody>
      </p:sp>
      <p:sp>
        <p:nvSpPr>
          <p:cNvPr id="5" name="직사각형 4"/>
          <p:cNvSpPr>
            <a:spLocks noGrp="1"/>
          </p:cNvSpPr>
          <p:nvPr>
            <p:ph idx="1"/>
          </p:nvPr>
        </p:nvSpPr>
        <p:spPr/>
        <p:txBody>
          <a:bodyPr>
            <a:noAutofit/>
          </a:bodyPr>
          <a:lstStyle/>
          <a:p>
            <a:pPr/>
            <a:r>
              <a:rPr lang="ko-KR" altLang="ko-KR" sz="2700">
                <a:ea typeface="함초롬바탕"/>
              </a:rPr>
              <a:t>모든 창조된 원인들은 자신의 고유한 결과</a:t>
            </a:r>
            <a:r>
              <a:rPr lang="ko-KR" altLang="ko-KR" sz="2700">
                <a:latin typeface="함초롬바탕"/>
                <a:ea typeface="함초롬바탕"/>
              </a:rPr>
              <a:t>, 즉 서로 구별되는 결과를 낳는 동시에 또한 모두가 공유하는 하나의 공통적인 결과, 즉 무언가를 존재하게 만드는 결과를 낳는다. 열기는 사물들을 뜨겁게 만들며, 건축가는 집이 존재하도록 만든다. 이들은 존재를 만든다는 점에서는 서로 공통적이지만, 열기는 사물을 뜨겁게 만들고 건축가는 집을 만든다는 점에서는 서로 다르다. 따라서 자신의 고유한 결과로 존재를 낳는 어떤 상위의 원인이 존재하여야 하며 바로 이것 때문에 다른 모든 것들이 존재하게 된다. 그런데 바로 이 원인이 신이다. </a:t>
            </a:r>
            <a:endParaRPr lang="ko-KR" altLang="ko-KR" sz="2700">
              <a:latin typeface="함초롬바탕"/>
              <a:ea typeface="함초롬바탕"/>
            </a:endParaRPr>
          </a:p>
        </p:txBody>
      </p:sp>
      <p:sp>
        <p:nvSpPr>
          <p:cNvPr id="6" name="모서리가 둥근 직사각형 5"/>
          <p:cNvSpPr/>
          <p:nvPr/>
        </p:nvSpPr>
        <p:spPr>
          <a:xfrm>
            <a:off x="4572000" y="1556766"/>
            <a:ext cx="3528441" cy="1418463"/>
          </a:xfrm>
          <a:prstGeom prst="roundRect">
            <a:avLst>
              <a:gd name="adj" fmla="val 16667"/>
            </a:avLst>
          </a:prstGeom>
        </p:spPr>
        <p:style>
          <a:lnRef idx="2">
            <a:schemeClr val="accent1">
              <a:shade val="20000"/>
            </a:schemeClr>
          </a:lnRef>
          <a:fillRef idx="1">
            <a:schemeClr val="accent1"/>
          </a:fillRef>
          <a:effectRef idx="0">
            <a:schemeClr val="accent1"/>
          </a:effectRef>
          <a:fontRef idx="minor">
            <a:schemeClr val="lt1"/>
          </a:fontRef>
        </p:style>
        <p:txBody>
          <a:bodyPr anchor="ctr"/>
          <a:p>
            <a:pPr algn="ctr"/>
            <a:r>
              <a:rPr lang="ko-KR" altLang="en-US" sz="2200"/>
              <a:t>후추와 생강은 자신의 고유한 결과 외에도 공통적으로 열기를 낳는다.</a:t>
            </a:r>
            <a:r>
              <a:rPr lang="ko-KR" altLang="en-US" sz="2000"/>
              <a:t>  </a:t>
            </a:r>
            <a:endParaRPr lang="ko-KR" altLang="en-US"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xmlns:mc="http://schemas.openxmlformats.org/markup-compatibility/2006" xmlns:hp="http://schemas.haansoft.com/office/presentation/8.0" id="5" presetID="12" presetClass="entr" presetSubtype="8" fill="hold" grpId="0" nodeType="clickEffect" mc:Ignorable="hp" hp:hslPresetID="16" hp:hslPresetSubtype="DirectionLeftToRight" hp:hslDuration="1000" hp:hslTextDuration="1000" hp:hslTextAnimationUnitDelay="10">
                                  <p:stCondLst>
                                    <p:cond delay="0"/>
                                  </p:stCondLst>
                                  <p:iterate>
                                    <p:tmPct val="10000"/>
                                  </p:iterate>
                                  <p:childTnLst>
                                    <p:set>
                                      <p:cBhvr>
                                        <p:cTn id="6" dur="1" fill="hold">
                                          <p:stCondLst>
                                            <p:cond delay="0"/>
                                          </p:stCondLst>
                                        </p:cTn>
                                        <p:tgtEl>
                                          <p:spTgt spid="6"/>
                                        </p:tgtEl>
                                        <p:attrNameLst>
                                          <p:attrName>style.visibility</p:attrName>
                                        </p:attrNameLst>
                                      </p:cBhvr>
                                      <p:to>
                                        <p:strVal val="visible"/>
                                      </p:to>
                                    </p:set>
                                    <p:animEffect transition="in" filter="slide(fromLeft)">
                                      <p:cBhvr>
                                        <p:cTn id="7" dur="1000" fill="hold">
                                          <p:stCondLst>
                                            <p:cond delay="0"/>
                                          </p:stCondLst>
                                        </p:cTn>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autoUpdateAnimBg="1"/>
    </p:bldLst>
  </p:timing>
</p:sld>
</file>

<file path=ppt/slides/slide18.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idx="0"/>
          </p:nvPr>
        </p:nvSpPr>
        <p:spPr/>
        <p:txBody>
          <a:bodyPr/>
          <a:lstStyle/>
          <a:p>
            <a:pPr/>
            <a:r>
              <a:rPr lang="ko-KR" altLang="en-US"/>
              <a:t>신존재 증명 &lt;신학대전&gt; </a:t>
            </a:r>
            <a:endParaRPr lang="ko-KR" altLang="en-US"/>
          </a:p>
        </p:txBody>
      </p:sp>
      <p:sp>
        <p:nvSpPr>
          <p:cNvPr id="3" name="직사각형 2"/>
          <p:cNvSpPr>
            <a:spLocks noGrp="1"/>
          </p:cNvSpPr>
          <p:nvPr>
            <p:ph idx="1"/>
          </p:nvPr>
        </p:nvSpPr>
        <p:spPr/>
        <p:txBody>
          <a:bodyPr/>
          <a:lstStyle/>
          <a:p>
            <a:pPr/>
            <a:r>
              <a:rPr lang="ko-KR" altLang="en-US"/>
              <a:t>1) 세계의 운동은 스스로 운동하지 않으면서 다른 것들을 운동하게 만드는 최초의 존재가 있다. </a:t>
            </a:r>
            <a:endParaRPr lang="ko-KR" altLang="en-US"/>
          </a:p>
          <a:p>
            <a:pPr/>
            <a:r>
              <a:rPr lang="ko-KR" altLang="en-US"/>
              <a:t>2) 세계에서 동력인의 연쇄는 더 이상 다른 원인을 지니지 않는 어떤 원인의 존재로 반드시 이어져야만 한다. </a:t>
            </a:r>
            <a:endParaRPr lang="ko-KR" altLang="en-US"/>
          </a:p>
          <a:p>
            <a:pPr/>
            <a:r>
              <a:rPr lang="ko-KR" altLang="en-US"/>
              <a:t>3) 우연적이고 소멸될 수 있는 존재들은 독립적이고 소멸되지 않는 어떤 존재에 의존하여야만 한다. </a:t>
            </a:r>
            <a:endParaRPr lang="ko-KR" altLang="en-US"/>
          </a:p>
          <a:p>
            <a:pPr/>
            <a:r>
              <a:rPr lang="ko-KR" altLang="en-US"/>
              <a:t>4) 세계 안에 존재하는 서로 다른 실재성과 선함의 단계는 영원히 지속하는, 실재성과 선함의 최고 단계를 향하여 나아가야만 한다. </a:t>
            </a:r>
            <a:endParaRPr lang="ko-KR" altLang="en-US"/>
          </a:p>
          <a:p>
            <a:pPr/>
            <a:r>
              <a:rPr lang="ko-KR" altLang="en-US"/>
              <a:t>5) 우주 안의 무의식적인 존재들이 드러내는 일상적인 목적론은 우주를 지배하는 존재가 있음을 함축한다.  </a:t>
            </a:r>
            <a:endParaRPr lang="ko-KR" altLang="en-US"/>
          </a:p>
        </p:txBody>
      </p:sp>
    </p:spTree>
  </p:cSld>
  <p:clrMapOvr>
    <a:masterClrMapping/>
  </p:clrMapOvr>
</p:sld>
</file>

<file path=ppt/slides/slide2.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idx="0"/>
          </p:nvPr>
        </p:nvSpPr>
        <p:spPr/>
        <p:txBody>
          <a:bodyPr/>
          <a:lstStyle/>
          <a:p>
            <a:pPr/>
            <a:r>
              <a:rPr lang="ko-KR" altLang="en-US"/>
              <a:t>본성적 능력으로서의 능동 지성 </a:t>
            </a:r>
            <a:endParaRPr lang="ko-KR" altLang="en-US"/>
          </a:p>
        </p:txBody>
      </p:sp>
      <p:sp>
        <p:nvSpPr>
          <p:cNvPr id="3" name="직사각형 2"/>
          <p:cNvSpPr>
            <a:spLocks noGrp="1"/>
          </p:cNvSpPr>
          <p:nvPr>
            <p:ph idx="1"/>
          </p:nvPr>
        </p:nvSpPr>
        <p:spPr/>
        <p:txBody>
          <a:bodyPr/>
          <a:lstStyle/>
          <a:p>
            <a:pPr/>
            <a:r>
              <a:rPr lang="ko-KR" altLang="ko-KR" sz="3200">
                <a:ea typeface="함초롬바탕"/>
              </a:rPr>
              <a:t>아우구스티누스는 당신과 나</a:t>
            </a:r>
            <a:r>
              <a:rPr lang="ko-KR" altLang="ko-KR" sz="3200">
                <a:latin typeface="함초롬바탕"/>
                <a:ea typeface="함초롬바탕"/>
              </a:rPr>
              <a:t>, 우리 둘이 당신이 말하는 바가 참이라는 것을 알며 또한 우리 둘이 내가 말하는 바가 참이라는 것을 안다면 우리는 어디서 이런 사실을 알게 되는가? 당신 안에 있는 나나 내 안에 있는 당신에게서가 아니라 우리의 정신 위에 놓인 불변하는 진리 안에서 우리 둘이 함께 알게 된다. 하지만 불변하는 진리는 영원한 본성 안에 있다. 따라서 지적 영혼은 모든 사물을 영원한 본성의 측면에서 인식한다. </a:t>
            </a:r>
            <a:endParaRPr lang="ko-KR" altLang="ko-KR" sz="3200">
              <a:latin typeface="함초롬바탕"/>
              <a:ea typeface="함초롬바탕"/>
            </a:endParaRPr>
          </a:p>
        </p:txBody>
      </p:sp>
    </p:spTree>
  </p:cSld>
  <p:clrMapOvr>
    <a:masterClrMapping/>
  </p:clrMapOvr>
</p:sld>
</file>

<file path=ppt/slides/slide3.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idx="0"/>
          </p:nvPr>
        </p:nvSpPr>
        <p:spPr/>
        <p:txBody>
          <a:bodyPr/>
          <a:lstStyle/>
          <a:p>
            <a:pPr/>
            <a:r>
              <a:rPr lang="ko-KR" altLang="en-US"/>
              <a:t>능동지성 </a:t>
            </a:r>
            <a:endParaRPr lang="ko-KR" altLang="en-US"/>
          </a:p>
        </p:txBody>
      </p:sp>
      <p:sp>
        <p:nvSpPr>
          <p:cNvPr id="3" name="직사각형 2"/>
          <p:cNvSpPr>
            <a:spLocks noGrp="1"/>
          </p:cNvSpPr>
          <p:nvPr>
            <p:ph idx="1"/>
          </p:nvPr>
        </p:nvSpPr>
        <p:spPr/>
        <p:txBody>
          <a:bodyPr/>
          <a:lstStyle/>
          <a:p>
            <a:pPr/>
            <a:r>
              <a:rPr lang="ko-KR" altLang="en-US"/>
              <a:t>피조물은 신과의 유사성과 진리를 인식할 능력을 갖고 있다. 이로써 인간의 정신이 신의 모사라고 칭한다. </a:t>
            </a:r>
            <a:endParaRPr lang="ko-KR" altLang="en-US"/>
          </a:p>
          <a:p>
            <a:pPr>
              <a:buNone/>
            </a:pPr>
            <a:endParaRPr lang="ko-KR" altLang="en-US"/>
          </a:p>
          <a:p>
            <a:pPr/>
            <a:r>
              <a:rPr lang="ko-KR" altLang="en-US"/>
              <a:t>능동지성은 개념 형성의 능력이다.</a:t>
            </a:r>
            <a:endParaRPr lang="ko-KR" altLang="en-US"/>
          </a:p>
          <a:p>
            <a:pPr>
              <a:buNone/>
            </a:pPr>
            <a:r>
              <a:rPr lang="ko-KR" altLang="en-US"/>
              <a:t>-  감각 경험으로부터 개념을 형성하면서 자신의 원리들을 사용할 때 신의 조명이 더 이상 필요하지 않다. </a:t>
            </a:r>
            <a:endParaRPr lang="ko-KR" altLang="en-US"/>
          </a:p>
          <a:p>
            <a:pPr/>
            <a:endParaRPr lang="ko-KR" altLang="en-US"/>
          </a:p>
          <a:p>
            <a:pPr/>
            <a:r>
              <a:rPr lang="ko-KR" altLang="en-US"/>
              <a:t>초자연적 조명을 인정하나 자연의 빛에 해당하는 능동 지성과 구별한다.  </a:t>
            </a:r>
            <a:endParaRPr lang="ko-KR" altLang="en-US"/>
          </a:p>
        </p:txBody>
      </p:sp>
    </p:spTree>
  </p:cSld>
  <p:clrMapOvr>
    <a:masterClrMapping/>
  </p:clrMapOvr>
</p:sld>
</file>

<file path=ppt/slides/slide4.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idx="0"/>
          </p:nvPr>
        </p:nvSpPr>
        <p:spPr/>
        <p:txBody>
          <a:bodyPr/>
          <a:lstStyle/>
          <a:p>
            <a:pPr/>
            <a:r>
              <a:rPr lang="ko-KR" altLang="en-US"/>
              <a:t/>
            </a:r>
            <a:endParaRPr lang="ko-KR" altLang="en-US"/>
          </a:p>
        </p:txBody>
      </p:sp>
      <p:sp>
        <p:nvSpPr>
          <p:cNvPr id="3" name="직사각형 2"/>
          <p:cNvSpPr>
            <a:spLocks noGrp="1"/>
          </p:cNvSpPr>
          <p:nvPr>
            <p:ph idx="1"/>
          </p:nvPr>
        </p:nvSpPr>
        <p:spPr/>
        <p:txBody>
          <a:bodyPr/>
          <a:lstStyle/>
          <a:p>
            <a:pPr>
              <a:buNone/>
            </a:pPr>
            <a:r>
              <a:rPr lang="ko-KR" altLang="en-US"/>
              <a:t>1. 자연적 인식을 통한 진리와 초자연적 신앙의 빛을 통한 진리를 구별 </a:t>
            </a:r>
            <a:endParaRPr lang="ko-KR" altLang="en-US"/>
          </a:p>
          <a:p>
            <a:pPr>
              <a:buNone/>
            </a:pPr>
            <a:r>
              <a:rPr lang="ko-KR" altLang="en-US"/>
              <a:t>(1) 신앙이란 신의 말씀에 근거한 무언가를 믿는 것이다. </a:t>
            </a:r>
            <a:endParaRPr lang="ko-KR" altLang="en-US"/>
          </a:p>
          <a:p>
            <a:pPr>
              <a:buNone/>
            </a:pPr>
            <a:r>
              <a:rPr lang="ko-KR" altLang="en-US"/>
              <a:t>(2) 철학을 통하여 증명할 수 있는 신의 현존에 대한 믿음과 다 른 종류에 속한다. </a:t>
            </a:r>
            <a:endParaRPr lang="ko-KR" altLang="en-US"/>
          </a:p>
          <a:p>
            <a:pPr>
              <a:buNone/>
            </a:pPr>
            <a:endParaRPr lang="ko-KR" altLang="en-US"/>
          </a:p>
          <a:p>
            <a:pPr>
              <a:buNone/>
            </a:pPr>
            <a:r>
              <a:rPr lang="ko-KR" altLang="en-US"/>
              <a:t>2. 배운 사람의 믿음과 평범한 사람의 믿음 구분 </a:t>
            </a:r>
            <a:endParaRPr lang="ko-KR" altLang="en-US"/>
          </a:p>
          <a:p>
            <a:pPr>
              <a:buNone/>
            </a:pPr>
            <a:endParaRPr lang="ko-KR" altLang="en-US"/>
          </a:p>
          <a:p>
            <a:pPr>
              <a:buNone/>
            </a:pPr>
            <a:endParaRPr lang="ko-KR" altLang="en-US"/>
          </a:p>
          <a:p>
            <a:pPr>
              <a:buNone/>
            </a:pPr>
            <a:endParaRPr lang="ko-KR" altLang="en-US"/>
          </a:p>
          <a:p>
            <a:pPr>
              <a:buNone/>
            </a:pPr>
            <a:endParaRPr lang="ko-KR" altLang="en-US"/>
          </a:p>
        </p:txBody>
      </p:sp>
    </p:spTree>
  </p:cSld>
  <p:clrMapOvr>
    <a:masterClrMapping/>
  </p:clrMapOvr>
</p:sld>
</file>

<file path=ppt/slides/slide5.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idx="0"/>
          </p:nvPr>
        </p:nvSpPr>
        <p:spPr/>
        <p:txBody>
          <a:bodyPr/>
          <a:lstStyle/>
          <a:p>
            <a:pPr/>
            <a:r>
              <a:rPr lang="ko-KR" altLang="en-US"/>
              <a:t>인식론의 전환 </a:t>
            </a:r>
            <a:endParaRPr lang="ko-KR" altLang="en-US"/>
          </a:p>
        </p:txBody>
      </p:sp>
      <p:sp>
        <p:nvSpPr>
          <p:cNvPr id="3" name="직사각형 2"/>
          <p:cNvSpPr>
            <a:spLocks noGrp="1"/>
          </p:cNvSpPr>
          <p:nvPr>
            <p:ph idx="1"/>
          </p:nvPr>
        </p:nvSpPr>
        <p:spPr/>
        <p:txBody>
          <a:bodyPr/>
          <a:lstStyle/>
          <a:p>
            <a:pPr/>
            <a:r>
              <a:rPr lang="ko-KR" altLang="en-US"/>
              <a:t>1. 지식과 믿음을 뚜렷하게 구분 - 삼위일체의 문제는 지식이나 이해의 문제가 아니라 신앙의 문제이다. </a:t>
            </a:r>
            <a:endParaRPr lang="ko-KR" altLang="en-US"/>
          </a:p>
          <a:p>
            <a:pPr/>
            <a:r>
              <a:rPr lang="ko-KR" altLang="en-US"/>
              <a:t>2.  믿음의 영역을 확실성의 정도에 따라서 신앙과 의견을 구분 </a:t>
            </a:r>
            <a:endParaRPr lang="ko-KR" altLang="en-US"/>
          </a:p>
          <a:p>
            <a:pPr>
              <a:buNone/>
            </a:pPr>
            <a:r>
              <a:rPr lang="ko-KR" altLang="en-US"/>
              <a:t>- 신앙은 초자연적 증거에 의존하지만 의견은 일상의 증거에 의존한다. 지성 </a:t>
            </a:r>
            <a:endParaRPr lang="ko-KR" altLang="en-US"/>
          </a:p>
          <a:p>
            <a:pPr/>
            <a:r>
              <a:rPr lang="ko-KR" altLang="en-US"/>
              <a:t>3. 지성 </a:t>
            </a:r>
            <a:r>
              <a:rPr lang="en-US" altLang="ko-KR"/>
              <a:t>scientia</a:t>
            </a:r>
            <a:r>
              <a:rPr lang="ko-KR" altLang="en-US"/>
              <a:t> </a:t>
            </a:r>
            <a:endParaRPr lang="ko-KR" altLang="en-US"/>
          </a:p>
          <a:p>
            <a:pPr>
              <a:buNone/>
            </a:pPr>
            <a:r>
              <a:rPr lang="en-US" altLang="ko-KR"/>
              <a:t>1) </a:t>
            </a:r>
            <a:r>
              <a:rPr lang="ko-KR" altLang="en-US"/>
              <a:t>모든 진리는 자명한 전제들로부터 삼단논법의 추론을 통하여 이를 수 있는 결론이다. </a:t>
            </a:r>
            <a:r>
              <a:rPr lang="en-US" altLang="ko-KR"/>
              <a:t>= </a:t>
            </a:r>
            <a:r>
              <a:rPr lang="ko-KR" altLang="en-US"/>
              <a:t>이성(</a:t>
            </a:r>
            <a:r>
              <a:rPr lang="en-US" altLang="ko-KR"/>
              <a:t>ratio) </a:t>
            </a:r>
            <a:r>
              <a:rPr lang="ko-KR" altLang="en-US"/>
              <a:t>또는 추론 = 지식의 획득 </a:t>
            </a:r>
            <a:endParaRPr lang="ko-KR" altLang="en-US"/>
          </a:p>
          <a:p>
            <a:pPr>
              <a:buNone/>
            </a:pPr>
            <a:r>
              <a:rPr lang="ko-KR" altLang="en-US"/>
              <a:t>2) 동의를 이끌어내기 위해서 받아들이지 않으면 안되는 자명한 원리 =  지성(</a:t>
            </a:r>
            <a:r>
              <a:rPr lang="en-US" altLang="ko-KR"/>
              <a:t>intellectus) = </a:t>
            </a:r>
            <a:r>
              <a:rPr lang="ko-KR" altLang="en-US"/>
              <a:t>원리의</a:t>
            </a:r>
            <a:r>
              <a:rPr lang="en-US" altLang="ko-KR"/>
              <a:t> </a:t>
            </a:r>
            <a:r>
              <a:rPr lang="ko-KR" altLang="en-US"/>
              <a:t>획득  </a:t>
            </a:r>
            <a:endParaRPr lang="ko-KR" altLang="en-US"/>
          </a:p>
          <a:p>
            <a:pPr>
              <a:buNone/>
            </a:pPr>
            <a:endParaRPr lang="ko-KR" altLang="en-US"/>
          </a:p>
          <a:p>
            <a:pPr>
              <a:buNone/>
            </a:pPr>
            <a:endParaRPr lang="ko-KR" altLang="en-US"/>
          </a:p>
          <a:p>
            <a:pPr>
              <a:buNone/>
            </a:pPr>
            <a:endParaRPr lang="ko-KR" altLang="en-US"/>
          </a:p>
          <a:p>
            <a:pPr>
              <a:buNone/>
            </a:pPr>
            <a:endParaRPr lang="ko-KR" altLang="en-US"/>
          </a:p>
          <a:p>
            <a:pPr/>
            <a:endParaRPr lang="ko-KR" altLang="en-US"/>
          </a:p>
          <a:p>
            <a:pPr/>
            <a:endParaRPr lang="ko-KR" altLang="en-US"/>
          </a:p>
        </p:txBody>
      </p:sp>
    </p:spTree>
  </p:cSld>
  <p:clrMapOvr>
    <a:masterClrMapping/>
  </p:clrMapOvr>
</p:sld>
</file>

<file path=ppt/slides/slide6.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grpSp>
        <p:nvGrpSpPr>
          <p:cNvPr id="3" name="그룹 34"/>
          <p:cNvGrpSpPr/>
          <p:nvPr/>
        </p:nvGrpSpPr>
        <p:grpSpPr>
          <a:xfrm rot="0">
            <a:off x="4846712" y="3960312"/>
            <a:ext cx="3654378" cy="2315238"/>
            <a:chOff x="4846712" y="3960312"/>
            <a:chExt cx="3654378" cy="2315238"/>
          </a:xfrm>
        </p:grpSpPr>
        <p:sp>
          <p:nvSpPr>
            <p:cNvPr id="8" name="Freeform 12"/>
            <p:cNvSpPr/>
            <p:nvPr/>
          </p:nvSpPr>
          <p:spPr>
            <a:xfrm>
              <a:off x="4846712" y="3960312"/>
              <a:ext cx="3654378" cy="2315238"/>
            </a:xfrm>
            <a:custGeom>
              <a:avLst/>
              <a:gdLst/>
              <a:cxnLst>
                <a:cxn ang="0">
                  <a:pos x="583" y="18"/>
                </a:cxn>
                <a:cxn ang="0">
                  <a:pos x="359" y="40"/>
                </a:cxn>
                <a:cxn ang="0">
                  <a:pos x="170" y="72"/>
                </a:cxn>
                <a:cxn ang="0">
                  <a:pos x="130" y="82"/>
                </a:cxn>
                <a:cxn ang="0">
                  <a:pos x="66" y="102"/>
                </a:cxn>
                <a:cxn ang="0">
                  <a:pos x="25" y="122"/>
                </a:cxn>
                <a:cxn ang="0">
                  <a:pos x="2" y="146"/>
                </a:cxn>
                <a:cxn ang="0">
                  <a:pos x="0" y="1132"/>
                </a:cxn>
                <a:cxn ang="0">
                  <a:pos x="2" y="1146"/>
                </a:cxn>
                <a:cxn ang="0">
                  <a:pos x="15" y="1174"/>
                </a:cxn>
                <a:cxn ang="0">
                  <a:pos x="42" y="1198"/>
                </a:cxn>
                <a:cxn ang="0">
                  <a:pos x="81" y="1222"/>
                </a:cxn>
                <a:cxn ang="0">
                  <a:pos x="106" y="1232"/>
                </a:cxn>
                <a:cxn ang="0">
                  <a:pos x="226" y="1272"/>
                </a:cxn>
                <a:cxn ang="0">
                  <a:pos x="371" y="1302"/>
                </a:cxn>
                <a:cxn ang="0">
                  <a:pos x="450" y="1314"/>
                </a:cxn>
                <a:cxn ang="0">
                  <a:pos x="622" y="1332"/>
                </a:cxn>
                <a:cxn ang="0">
                  <a:pos x="711" y="1340"/>
                </a:cxn>
                <a:cxn ang="0">
                  <a:pos x="880" y="1350"/>
                </a:cxn>
                <a:cxn ang="0">
                  <a:pos x="1033" y="1352"/>
                </a:cxn>
                <a:cxn ang="0">
                  <a:pos x="1146" y="1350"/>
                </a:cxn>
                <a:cxn ang="0">
                  <a:pos x="1387" y="1336"/>
                </a:cxn>
                <a:cxn ang="0">
                  <a:pos x="1512" y="1326"/>
                </a:cxn>
                <a:cxn ang="0">
                  <a:pos x="1748" y="1298"/>
                </a:cxn>
                <a:cxn ang="0">
                  <a:pos x="1854" y="1278"/>
                </a:cxn>
                <a:cxn ang="0">
                  <a:pos x="1950" y="1254"/>
                </a:cxn>
                <a:cxn ang="0">
                  <a:pos x="1994" y="1242"/>
                </a:cxn>
                <a:cxn ang="0">
                  <a:pos x="2063" y="1214"/>
                </a:cxn>
                <a:cxn ang="0">
                  <a:pos x="2109" y="1182"/>
                </a:cxn>
                <a:cxn ang="0">
                  <a:pos x="2132" y="1148"/>
                </a:cxn>
                <a:cxn ang="0">
                  <a:pos x="2134" y="166"/>
                </a:cxn>
                <a:cxn ang="0">
                  <a:pos x="2134" y="154"/>
                </a:cxn>
                <a:cxn ang="0">
                  <a:pos x="2119" y="134"/>
                </a:cxn>
                <a:cxn ang="0">
                  <a:pos x="2095" y="114"/>
                </a:cxn>
                <a:cxn ang="0">
                  <a:pos x="2053" y="96"/>
                </a:cxn>
                <a:cxn ang="0">
                  <a:pos x="2028" y="86"/>
                </a:cxn>
                <a:cxn ang="0">
                  <a:pos x="1905" y="58"/>
                </a:cxn>
                <a:cxn ang="0">
                  <a:pos x="1750" y="34"/>
                </a:cxn>
                <a:cxn ang="0">
                  <a:pos x="1664" y="26"/>
                </a:cxn>
                <a:cxn ang="0">
                  <a:pos x="1487" y="12"/>
                </a:cxn>
                <a:cxn ang="0">
                  <a:pos x="1399" y="8"/>
                </a:cxn>
                <a:cxn ang="0">
                  <a:pos x="1047" y="0"/>
                </a:cxn>
                <a:cxn ang="0">
                  <a:pos x="934" y="0"/>
                </a:cxn>
                <a:cxn ang="0">
                  <a:pos x="703" y="10"/>
                </a:cxn>
                <a:cxn ang="0">
                  <a:pos x="583" y="18"/>
                </a:cxn>
              </a:cxnLst>
              <a:rect l="0" t="0" r="r" b="b"/>
              <a:pathLst>
                <a:path w="2134" h="1352">
                  <a:moveTo>
                    <a:pt x="583" y="18"/>
                  </a:moveTo>
                  <a:lnTo>
                    <a:pt x="583" y="18"/>
                  </a:lnTo>
                  <a:lnTo>
                    <a:pt x="465" y="28"/>
                  </a:lnTo>
                  <a:lnTo>
                    <a:pt x="359" y="40"/>
                  </a:lnTo>
                  <a:lnTo>
                    <a:pt x="258" y="54"/>
                  </a:lnTo>
                  <a:lnTo>
                    <a:pt x="170" y="72"/>
                  </a:lnTo>
                  <a:lnTo>
                    <a:pt x="170" y="72"/>
                  </a:lnTo>
                  <a:lnTo>
                    <a:pt x="130" y="82"/>
                  </a:lnTo>
                  <a:lnTo>
                    <a:pt x="96" y="92"/>
                  </a:lnTo>
                  <a:lnTo>
                    <a:pt x="66" y="102"/>
                  </a:lnTo>
                  <a:lnTo>
                    <a:pt x="42" y="112"/>
                  </a:lnTo>
                  <a:lnTo>
                    <a:pt x="25" y="122"/>
                  </a:lnTo>
                  <a:lnTo>
                    <a:pt x="10" y="134"/>
                  </a:lnTo>
                  <a:lnTo>
                    <a:pt x="2" y="146"/>
                  </a:lnTo>
                  <a:lnTo>
                    <a:pt x="0" y="158"/>
                  </a:lnTo>
                  <a:lnTo>
                    <a:pt x="0" y="1132"/>
                  </a:lnTo>
                  <a:lnTo>
                    <a:pt x="0" y="1132"/>
                  </a:lnTo>
                  <a:lnTo>
                    <a:pt x="2" y="1146"/>
                  </a:lnTo>
                  <a:lnTo>
                    <a:pt x="7" y="1160"/>
                  </a:lnTo>
                  <a:lnTo>
                    <a:pt x="15" y="1174"/>
                  </a:lnTo>
                  <a:lnTo>
                    <a:pt x="27" y="1186"/>
                  </a:lnTo>
                  <a:lnTo>
                    <a:pt x="42" y="1198"/>
                  </a:lnTo>
                  <a:lnTo>
                    <a:pt x="59" y="1210"/>
                  </a:lnTo>
                  <a:lnTo>
                    <a:pt x="81" y="1222"/>
                  </a:lnTo>
                  <a:lnTo>
                    <a:pt x="106" y="1232"/>
                  </a:lnTo>
                  <a:lnTo>
                    <a:pt x="106" y="1232"/>
                  </a:lnTo>
                  <a:lnTo>
                    <a:pt x="162" y="1252"/>
                  </a:lnTo>
                  <a:lnTo>
                    <a:pt x="226" y="1272"/>
                  </a:lnTo>
                  <a:lnTo>
                    <a:pt x="295" y="1288"/>
                  </a:lnTo>
                  <a:lnTo>
                    <a:pt x="371" y="1302"/>
                  </a:lnTo>
                  <a:lnTo>
                    <a:pt x="371" y="1302"/>
                  </a:lnTo>
                  <a:lnTo>
                    <a:pt x="450" y="1314"/>
                  </a:lnTo>
                  <a:lnTo>
                    <a:pt x="534" y="1324"/>
                  </a:lnTo>
                  <a:lnTo>
                    <a:pt x="622" y="1332"/>
                  </a:lnTo>
                  <a:lnTo>
                    <a:pt x="711" y="1340"/>
                  </a:lnTo>
                  <a:lnTo>
                    <a:pt x="711" y="1340"/>
                  </a:lnTo>
                  <a:lnTo>
                    <a:pt x="799" y="1346"/>
                  </a:lnTo>
                  <a:lnTo>
                    <a:pt x="880" y="1350"/>
                  </a:lnTo>
                  <a:lnTo>
                    <a:pt x="959" y="1352"/>
                  </a:lnTo>
                  <a:lnTo>
                    <a:pt x="1033" y="1352"/>
                  </a:lnTo>
                  <a:lnTo>
                    <a:pt x="1033" y="1352"/>
                  </a:lnTo>
                  <a:lnTo>
                    <a:pt x="1146" y="1350"/>
                  </a:lnTo>
                  <a:lnTo>
                    <a:pt x="1264" y="1344"/>
                  </a:lnTo>
                  <a:lnTo>
                    <a:pt x="1387" y="1336"/>
                  </a:lnTo>
                  <a:lnTo>
                    <a:pt x="1512" y="1326"/>
                  </a:lnTo>
                  <a:lnTo>
                    <a:pt x="1512" y="1326"/>
                  </a:lnTo>
                  <a:lnTo>
                    <a:pt x="1635" y="1314"/>
                  </a:lnTo>
                  <a:lnTo>
                    <a:pt x="1748" y="1298"/>
                  </a:lnTo>
                  <a:lnTo>
                    <a:pt x="1802" y="1288"/>
                  </a:lnTo>
                  <a:lnTo>
                    <a:pt x="1854" y="1278"/>
                  </a:lnTo>
                  <a:lnTo>
                    <a:pt x="1903" y="1266"/>
                  </a:lnTo>
                  <a:lnTo>
                    <a:pt x="1950" y="1254"/>
                  </a:lnTo>
                  <a:lnTo>
                    <a:pt x="1950" y="1254"/>
                  </a:lnTo>
                  <a:lnTo>
                    <a:pt x="1994" y="1242"/>
                  </a:lnTo>
                  <a:lnTo>
                    <a:pt x="2031" y="1228"/>
                  </a:lnTo>
                  <a:lnTo>
                    <a:pt x="2063" y="1214"/>
                  </a:lnTo>
                  <a:lnTo>
                    <a:pt x="2090" y="1198"/>
                  </a:lnTo>
                  <a:lnTo>
                    <a:pt x="2109" y="1182"/>
                  </a:lnTo>
                  <a:lnTo>
                    <a:pt x="2124" y="1166"/>
                  </a:lnTo>
                  <a:lnTo>
                    <a:pt x="2132" y="1148"/>
                  </a:lnTo>
                  <a:lnTo>
                    <a:pt x="2134" y="1130"/>
                  </a:lnTo>
                  <a:lnTo>
                    <a:pt x="2134" y="166"/>
                  </a:lnTo>
                  <a:lnTo>
                    <a:pt x="2134" y="166"/>
                  </a:lnTo>
                  <a:lnTo>
                    <a:pt x="2134" y="154"/>
                  </a:lnTo>
                  <a:lnTo>
                    <a:pt x="2129" y="144"/>
                  </a:lnTo>
                  <a:lnTo>
                    <a:pt x="2119" y="134"/>
                  </a:lnTo>
                  <a:lnTo>
                    <a:pt x="2109" y="124"/>
                  </a:lnTo>
                  <a:lnTo>
                    <a:pt x="2095" y="114"/>
                  </a:lnTo>
                  <a:lnTo>
                    <a:pt x="2075" y="104"/>
                  </a:lnTo>
                  <a:lnTo>
                    <a:pt x="2053" y="96"/>
                  </a:lnTo>
                  <a:lnTo>
                    <a:pt x="2028" y="86"/>
                  </a:lnTo>
                  <a:lnTo>
                    <a:pt x="2028" y="86"/>
                  </a:lnTo>
                  <a:lnTo>
                    <a:pt x="1972" y="72"/>
                  </a:lnTo>
                  <a:lnTo>
                    <a:pt x="1905" y="58"/>
                  </a:lnTo>
                  <a:lnTo>
                    <a:pt x="1832" y="46"/>
                  </a:lnTo>
                  <a:lnTo>
                    <a:pt x="1750" y="34"/>
                  </a:lnTo>
                  <a:lnTo>
                    <a:pt x="1750" y="34"/>
                  </a:lnTo>
                  <a:lnTo>
                    <a:pt x="1664" y="26"/>
                  </a:lnTo>
                  <a:lnTo>
                    <a:pt x="1576" y="18"/>
                  </a:lnTo>
                  <a:lnTo>
                    <a:pt x="1487" y="12"/>
                  </a:lnTo>
                  <a:lnTo>
                    <a:pt x="1399" y="8"/>
                  </a:lnTo>
                  <a:lnTo>
                    <a:pt x="1399" y="8"/>
                  </a:lnTo>
                  <a:lnTo>
                    <a:pt x="1222" y="2"/>
                  </a:lnTo>
                  <a:lnTo>
                    <a:pt x="1047" y="0"/>
                  </a:lnTo>
                  <a:lnTo>
                    <a:pt x="1047" y="0"/>
                  </a:lnTo>
                  <a:lnTo>
                    <a:pt x="934" y="0"/>
                  </a:lnTo>
                  <a:lnTo>
                    <a:pt x="821" y="4"/>
                  </a:lnTo>
                  <a:lnTo>
                    <a:pt x="703" y="10"/>
                  </a:lnTo>
                  <a:lnTo>
                    <a:pt x="583" y="18"/>
                  </a:lnTo>
                  <a:lnTo>
                    <a:pt x="583" y="18"/>
                  </a:lnTo>
                </a:path>
              </a:pathLst>
            </a:custGeom>
            <a:solidFill>
              <a:schemeClr val="bg1">
                <a:lumMod val="85000"/>
              </a:schemeClr>
            </a:solidFill>
            <a:ln w="9525">
              <a:noFill/>
              <a:round/>
            </a:ln>
          </p:spPr>
          <p:txBody>
            <a:bodyPr anchor="ctr"/>
            <a:p>
              <a:pPr algn="ctr"/>
              <a:endParaRPr lang="ko-KR" altLang="en-US"/>
            </a:p>
          </p:txBody>
        </p:sp>
        <p:sp>
          <p:nvSpPr>
            <p:cNvPr id="9" name="Freeform 13"/>
            <p:cNvSpPr/>
            <p:nvPr/>
          </p:nvSpPr>
          <p:spPr>
            <a:xfrm>
              <a:off x="4941187" y="4023570"/>
              <a:ext cx="3465428" cy="569788"/>
            </a:xfrm>
            <a:custGeom>
              <a:avLst/>
              <a:gdLst/>
              <a:cxnLst>
                <a:cxn ang="0">
                  <a:pos x="1372" y="12"/>
                </a:cxn>
                <a:cxn ang="0">
                  <a:pos x="1544" y="24"/>
                </a:cxn>
                <a:cxn ang="0">
                  <a:pos x="1689" y="42"/>
                </a:cxn>
                <a:cxn ang="0">
                  <a:pos x="1751" y="52"/>
                </a:cxn>
                <a:cxn ang="0">
                  <a:pos x="1854" y="74"/>
                </a:cxn>
                <a:cxn ang="0">
                  <a:pos x="1896" y="88"/>
                </a:cxn>
                <a:cxn ang="0">
                  <a:pos x="1943" y="108"/>
                </a:cxn>
                <a:cxn ang="0">
                  <a:pos x="1962" y="122"/>
                </a:cxn>
                <a:cxn ang="0">
                  <a:pos x="1972" y="136"/>
                </a:cxn>
                <a:cxn ang="0">
                  <a:pos x="1972" y="144"/>
                </a:cxn>
                <a:cxn ang="0">
                  <a:pos x="1965" y="164"/>
                </a:cxn>
                <a:cxn ang="0">
                  <a:pos x="1940" y="182"/>
                </a:cxn>
                <a:cxn ang="0">
                  <a:pos x="1898" y="202"/>
                </a:cxn>
                <a:cxn ang="0">
                  <a:pos x="1839" y="218"/>
                </a:cxn>
                <a:cxn ang="0">
                  <a:pos x="1768" y="234"/>
                </a:cxn>
                <a:cxn ang="0">
                  <a:pos x="1586" y="260"/>
                </a:cxn>
                <a:cxn ang="0">
                  <a:pos x="1478" y="272"/>
                </a:cxn>
                <a:cxn ang="0">
                  <a:pos x="1239" y="286"/>
                </a:cxn>
                <a:cxn ang="0">
                  <a:pos x="989" y="290"/>
                </a:cxn>
                <a:cxn ang="0">
                  <a:pos x="861" y="290"/>
                </a:cxn>
                <a:cxn ang="0">
                  <a:pos x="615" y="280"/>
                </a:cxn>
                <a:cxn ang="0">
                  <a:pos x="497" y="272"/>
                </a:cxn>
                <a:cxn ang="0">
                  <a:pos x="290" y="248"/>
                </a:cxn>
                <a:cxn ang="0">
                  <a:pos x="133" y="218"/>
                </a:cxn>
                <a:cxn ang="0">
                  <a:pos x="101" y="210"/>
                </a:cxn>
                <a:cxn ang="0">
                  <a:pos x="52" y="192"/>
                </a:cxn>
                <a:cxn ang="0">
                  <a:pos x="20" y="174"/>
                </a:cxn>
                <a:cxn ang="0">
                  <a:pos x="3" y="154"/>
                </a:cxn>
                <a:cxn ang="0">
                  <a:pos x="0" y="144"/>
                </a:cxn>
                <a:cxn ang="0">
                  <a:pos x="8" y="124"/>
                </a:cxn>
                <a:cxn ang="0">
                  <a:pos x="32" y="106"/>
                </a:cxn>
                <a:cxn ang="0">
                  <a:pos x="74" y="88"/>
                </a:cxn>
                <a:cxn ang="0">
                  <a:pos x="133" y="72"/>
                </a:cxn>
                <a:cxn ang="0">
                  <a:pos x="207" y="56"/>
                </a:cxn>
                <a:cxn ang="0">
                  <a:pos x="384" y="30"/>
                </a:cxn>
                <a:cxn ang="0">
                  <a:pos x="492" y="20"/>
                </a:cxn>
                <a:cxn ang="0">
                  <a:pos x="728" y="6"/>
                </a:cxn>
                <a:cxn ang="0">
                  <a:pos x="989" y="0"/>
                </a:cxn>
                <a:cxn ang="0">
                  <a:pos x="1087" y="2"/>
                </a:cxn>
                <a:cxn ang="0">
                  <a:pos x="1279" y="6"/>
                </a:cxn>
                <a:cxn ang="0">
                  <a:pos x="1372" y="12"/>
                </a:cxn>
              </a:cxnLst>
              <a:rect l="0" t="0" r="r" b="b"/>
              <a:pathLst>
                <a:path w="1972" h="290">
                  <a:moveTo>
                    <a:pt x="1372" y="12"/>
                  </a:moveTo>
                  <a:lnTo>
                    <a:pt x="1372" y="12"/>
                  </a:lnTo>
                  <a:lnTo>
                    <a:pt x="1461" y="18"/>
                  </a:lnTo>
                  <a:lnTo>
                    <a:pt x="1544" y="24"/>
                  </a:lnTo>
                  <a:lnTo>
                    <a:pt x="1620" y="32"/>
                  </a:lnTo>
                  <a:lnTo>
                    <a:pt x="1689" y="42"/>
                  </a:lnTo>
                  <a:lnTo>
                    <a:pt x="1689" y="42"/>
                  </a:lnTo>
                  <a:lnTo>
                    <a:pt x="1751" y="52"/>
                  </a:lnTo>
                  <a:lnTo>
                    <a:pt x="1807" y="62"/>
                  </a:lnTo>
                  <a:lnTo>
                    <a:pt x="1854" y="74"/>
                  </a:lnTo>
                  <a:lnTo>
                    <a:pt x="1896" y="88"/>
                  </a:lnTo>
                  <a:lnTo>
                    <a:pt x="1896" y="88"/>
                  </a:lnTo>
                  <a:lnTo>
                    <a:pt x="1930" y="100"/>
                  </a:lnTo>
                  <a:lnTo>
                    <a:pt x="1943" y="108"/>
                  </a:lnTo>
                  <a:lnTo>
                    <a:pt x="1955" y="114"/>
                  </a:lnTo>
                  <a:lnTo>
                    <a:pt x="1962" y="122"/>
                  </a:lnTo>
                  <a:lnTo>
                    <a:pt x="1967" y="128"/>
                  </a:lnTo>
                  <a:lnTo>
                    <a:pt x="1972" y="136"/>
                  </a:lnTo>
                  <a:lnTo>
                    <a:pt x="1972" y="144"/>
                  </a:lnTo>
                  <a:lnTo>
                    <a:pt x="1972" y="144"/>
                  </a:lnTo>
                  <a:lnTo>
                    <a:pt x="1970" y="154"/>
                  </a:lnTo>
                  <a:lnTo>
                    <a:pt x="1965" y="164"/>
                  </a:lnTo>
                  <a:lnTo>
                    <a:pt x="1955" y="174"/>
                  </a:lnTo>
                  <a:lnTo>
                    <a:pt x="1940" y="182"/>
                  </a:lnTo>
                  <a:lnTo>
                    <a:pt x="1920" y="192"/>
                  </a:lnTo>
                  <a:lnTo>
                    <a:pt x="1898" y="202"/>
                  </a:lnTo>
                  <a:lnTo>
                    <a:pt x="1871" y="210"/>
                  </a:lnTo>
                  <a:lnTo>
                    <a:pt x="1839" y="218"/>
                  </a:lnTo>
                  <a:lnTo>
                    <a:pt x="1839" y="218"/>
                  </a:lnTo>
                  <a:lnTo>
                    <a:pt x="1768" y="234"/>
                  </a:lnTo>
                  <a:lnTo>
                    <a:pt x="1684" y="248"/>
                  </a:lnTo>
                  <a:lnTo>
                    <a:pt x="1586" y="260"/>
                  </a:lnTo>
                  <a:lnTo>
                    <a:pt x="1478" y="272"/>
                  </a:lnTo>
                  <a:lnTo>
                    <a:pt x="1478" y="272"/>
                  </a:lnTo>
                  <a:lnTo>
                    <a:pt x="1360" y="280"/>
                  </a:lnTo>
                  <a:lnTo>
                    <a:pt x="1239" y="286"/>
                  </a:lnTo>
                  <a:lnTo>
                    <a:pt x="1116" y="290"/>
                  </a:lnTo>
                  <a:lnTo>
                    <a:pt x="989" y="290"/>
                  </a:lnTo>
                  <a:lnTo>
                    <a:pt x="989" y="290"/>
                  </a:lnTo>
                  <a:lnTo>
                    <a:pt x="861" y="290"/>
                  </a:lnTo>
                  <a:lnTo>
                    <a:pt x="735" y="286"/>
                  </a:lnTo>
                  <a:lnTo>
                    <a:pt x="615" y="280"/>
                  </a:lnTo>
                  <a:lnTo>
                    <a:pt x="497" y="272"/>
                  </a:lnTo>
                  <a:lnTo>
                    <a:pt x="497" y="272"/>
                  </a:lnTo>
                  <a:lnTo>
                    <a:pt x="389" y="260"/>
                  </a:lnTo>
                  <a:lnTo>
                    <a:pt x="290" y="248"/>
                  </a:lnTo>
                  <a:lnTo>
                    <a:pt x="207" y="234"/>
                  </a:lnTo>
                  <a:lnTo>
                    <a:pt x="133" y="218"/>
                  </a:lnTo>
                  <a:lnTo>
                    <a:pt x="133" y="218"/>
                  </a:lnTo>
                  <a:lnTo>
                    <a:pt x="101" y="210"/>
                  </a:lnTo>
                  <a:lnTo>
                    <a:pt x="74" y="202"/>
                  </a:lnTo>
                  <a:lnTo>
                    <a:pt x="52" y="192"/>
                  </a:lnTo>
                  <a:lnTo>
                    <a:pt x="32" y="182"/>
                  </a:lnTo>
                  <a:lnTo>
                    <a:pt x="20" y="174"/>
                  </a:lnTo>
                  <a:lnTo>
                    <a:pt x="8" y="164"/>
                  </a:lnTo>
                  <a:lnTo>
                    <a:pt x="3" y="154"/>
                  </a:lnTo>
                  <a:lnTo>
                    <a:pt x="0" y="144"/>
                  </a:lnTo>
                  <a:lnTo>
                    <a:pt x="0" y="144"/>
                  </a:lnTo>
                  <a:lnTo>
                    <a:pt x="3" y="134"/>
                  </a:lnTo>
                  <a:lnTo>
                    <a:pt x="8" y="124"/>
                  </a:lnTo>
                  <a:lnTo>
                    <a:pt x="20" y="114"/>
                  </a:lnTo>
                  <a:lnTo>
                    <a:pt x="32" y="106"/>
                  </a:lnTo>
                  <a:lnTo>
                    <a:pt x="52" y="96"/>
                  </a:lnTo>
                  <a:lnTo>
                    <a:pt x="74" y="88"/>
                  </a:lnTo>
                  <a:lnTo>
                    <a:pt x="101" y="80"/>
                  </a:lnTo>
                  <a:lnTo>
                    <a:pt x="133" y="72"/>
                  </a:lnTo>
                  <a:lnTo>
                    <a:pt x="133" y="72"/>
                  </a:lnTo>
                  <a:lnTo>
                    <a:pt x="207" y="56"/>
                  </a:lnTo>
                  <a:lnTo>
                    <a:pt x="290" y="42"/>
                  </a:lnTo>
                  <a:lnTo>
                    <a:pt x="384" y="30"/>
                  </a:lnTo>
                  <a:lnTo>
                    <a:pt x="492" y="20"/>
                  </a:lnTo>
                  <a:lnTo>
                    <a:pt x="492" y="20"/>
                  </a:lnTo>
                  <a:lnTo>
                    <a:pt x="608" y="12"/>
                  </a:lnTo>
                  <a:lnTo>
                    <a:pt x="728" y="6"/>
                  </a:lnTo>
                  <a:lnTo>
                    <a:pt x="856" y="2"/>
                  </a:lnTo>
                  <a:lnTo>
                    <a:pt x="989" y="0"/>
                  </a:lnTo>
                  <a:lnTo>
                    <a:pt x="989" y="0"/>
                  </a:lnTo>
                  <a:lnTo>
                    <a:pt x="1087" y="2"/>
                  </a:lnTo>
                  <a:lnTo>
                    <a:pt x="1183" y="4"/>
                  </a:lnTo>
                  <a:lnTo>
                    <a:pt x="1279" y="6"/>
                  </a:lnTo>
                  <a:lnTo>
                    <a:pt x="1372" y="12"/>
                  </a:lnTo>
                  <a:lnTo>
                    <a:pt x="1372" y="12"/>
                  </a:lnTo>
                </a:path>
              </a:pathLst>
            </a:custGeom>
            <a:solidFill>
              <a:schemeClr val="bg1">
                <a:lumMod val="75000"/>
              </a:schemeClr>
            </a:solidFill>
            <a:ln w="9525">
              <a:noFill/>
              <a:round/>
            </a:ln>
          </p:spPr>
          <p:txBody>
            <a:bodyPr anchor="ctr"/>
            <a:p>
              <a:pPr algn="ctr"/>
              <a:endParaRPr lang="ko-KR" altLang="en-US"/>
            </a:p>
          </p:txBody>
        </p:sp>
        <p:sp>
          <p:nvSpPr>
            <p:cNvPr id="10" name="Freeform 14"/>
            <p:cNvSpPr/>
            <p:nvPr/>
          </p:nvSpPr>
          <p:spPr>
            <a:xfrm>
              <a:off x="6818803" y="4197959"/>
              <a:ext cx="1162760" cy="239744"/>
            </a:xfrm>
            <a:custGeom>
              <a:avLst/>
              <a:gdLst/>
              <a:cxnLst>
                <a:cxn ang="0">
                  <a:pos x="30" y="6"/>
                </a:cxn>
                <a:cxn ang="0">
                  <a:pos x="30" y="6"/>
                </a:cxn>
                <a:cxn ang="0">
                  <a:pos x="17" y="10"/>
                </a:cxn>
                <a:cxn ang="0">
                  <a:pos x="7" y="12"/>
                </a:cxn>
                <a:cxn ang="0">
                  <a:pos x="2" y="16"/>
                </a:cxn>
                <a:cxn ang="0">
                  <a:pos x="0" y="20"/>
                </a:cxn>
                <a:cxn ang="0">
                  <a:pos x="0" y="20"/>
                </a:cxn>
                <a:cxn ang="0">
                  <a:pos x="32" y="34"/>
                </a:cxn>
                <a:cxn ang="0">
                  <a:pos x="66" y="44"/>
                </a:cxn>
                <a:cxn ang="0">
                  <a:pos x="66" y="44"/>
                </a:cxn>
                <a:cxn ang="0">
                  <a:pos x="111" y="54"/>
                </a:cxn>
                <a:cxn ang="0">
                  <a:pos x="172" y="66"/>
                </a:cxn>
                <a:cxn ang="0">
                  <a:pos x="172" y="66"/>
                </a:cxn>
                <a:cxn ang="0">
                  <a:pos x="234" y="80"/>
                </a:cxn>
                <a:cxn ang="0">
                  <a:pos x="280" y="94"/>
                </a:cxn>
                <a:cxn ang="0">
                  <a:pos x="280" y="94"/>
                </a:cxn>
                <a:cxn ang="0">
                  <a:pos x="293" y="108"/>
                </a:cxn>
                <a:cxn ang="0">
                  <a:pos x="293" y="108"/>
                </a:cxn>
                <a:cxn ang="0">
                  <a:pos x="302" y="120"/>
                </a:cxn>
                <a:cxn ang="0">
                  <a:pos x="317" y="128"/>
                </a:cxn>
                <a:cxn ang="0">
                  <a:pos x="317" y="128"/>
                </a:cxn>
                <a:cxn ang="0">
                  <a:pos x="325" y="130"/>
                </a:cxn>
                <a:cxn ang="0">
                  <a:pos x="337" y="134"/>
                </a:cxn>
                <a:cxn ang="0">
                  <a:pos x="371" y="138"/>
                </a:cxn>
                <a:cxn ang="0">
                  <a:pos x="371" y="138"/>
                </a:cxn>
                <a:cxn ang="0">
                  <a:pos x="440" y="140"/>
                </a:cxn>
                <a:cxn ang="0">
                  <a:pos x="440" y="140"/>
                </a:cxn>
                <a:cxn ang="0">
                  <a:pos x="484" y="138"/>
                </a:cxn>
                <a:cxn ang="0">
                  <a:pos x="526" y="136"/>
                </a:cxn>
                <a:cxn ang="0">
                  <a:pos x="568" y="130"/>
                </a:cxn>
                <a:cxn ang="0">
                  <a:pos x="605" y="120"/>
                </a:cxn>
                <a:cxn ang="0">
                  <a:pos x="605" y="120"/>
                </a:cxn>
                <a:cxn ang="0">
                  <a:pos x="637" y="110"/>
                </a:cxn>
                <a:cxn ang="0">
                  <a:pos x="661" y="100"/>
                </a:cxn>
                <a:cxn ang="0">
                  <a:pos x="669" y="96"/>
                </a:cxn>
                <a:cxn ang="0">
                  <a:pos x="676" y="90"/>
                </a:cxn>
                <a:cxn ang="0">
                  <a:pos x="679" y="84"/>
                </a:cxn>
                <a:cxn ang="0">
                  <a:pos x="679" y="78"/>
                </a:cxn>
                <a:cxn ang="0">
                  <a:pos x="679" y="78"/>
                </a:cxn>
                <a:cxn ang="0">
                  <a:pos x="679" y="72"/>
                </a:cxn>
                <a:cxn ang="0">
                  <a:pos x="671" y="64"/>
                </a:cxn>
                <a:cxn ang="0">
                  <a:pos x="671" y="64"/>
                </a:cxn>
                <a:cxn ang="0">
                  <a:pos x="661" y="60"/>
                </a:cxn>
                <a:cxn ang="0">
                  <a:pos x="647" y="54"/>
                </a:cxn>
                <a:cxn ang="0">
                  <a:pos x="615" y="46"/>
                </a:cxn>
                <a:cxn ang="0">
                  <a:pos x="578" y="42"/>
                </a:cxn>
                <a:cxn ang="0">
                  <a:pos x="531" y="40"/>
                </a:cxn>
                <a:cxn ang="0">
                  <a:pos x="531" y="40"/>
                </a:cxn>
                <a:cxn ang="0">
                  <a:pos x="465" y="38"/>
                </a:cxn>
                <a:cxn ang="0">
                  <a:pos x="398" y="34"/>
                </a:cxn>
                <a:cxn ang="0">
                  <a:pos x="398" y="34"/>
                </a:cxn>
                <a:cxn ang="0">
                  <a:pos x="231" y="16"/>
                </a:cxn>
                <a:cxn ang="0">
                  <a:pos x="231" y="16"/>
                </a:cxn>
                <a:cxn ang="0">
                  <a:pos x="145" y="6"/>
                </a:cxn>
                <a:cxn ang="0">
                  <a:pos x="91" y="0"/>
                </a:cxn>
                <a:cxn ang="0">
                  <a:pos x="91" y="0"/>
                </a:cxn>
                <a:cxn ang="0">
                  <a:pos x="59" y="2"/>
                </a:cxn>
                <a:cxn ang="0">
                  <a:pos x="30" y="6"/>
                </a:cxn>
                <a:cxn ang="0">
                  <a:pos x="30" y="6"/>
                </a:cxn>
              </a:cxnLst>
              <a:rect l="0" t="0" r="r" b="b"/>
              <a:pathLst>
                <a:path w="679" h="140">
                  <a:moveTo>
                    <a:pt x="30" y="6"/>
                  </a:moveTo>
                  <a:lnTo>
                    <a:pt x="30" y="6"/>
                  </a:lnTo>
                  <a:lnTo>
                    <a:pt x="17" y="10"/>
                  </a:lnTo>
                  <a:lnTo>
                    <a:pt x="7" y="12"/>
                  </a:lnTo>
                  <a:lnTo>
                    <a:pt x="2" y="16"/>
                  </a:lnTo>
                  <a:lnTo>
                    <a:pt x="0" y="20"/>
                  </a:lnTo>
                  <a:lnTo>
                    <a:pt x="0" y="20"/>
                  </a:lnTo>
                  <a:lnTo>
                    <a:pt x="32" y="34"/>
                  </a:lnTo>
                  <a:lnTo>
                    <a:pt x="66" y="44"/>
                  </a:lnTo>
                  <a:lnTo>
                    <a:pt x="66" y="44"/>
                  </a:lnTo>
                  <a:lnTo>
                    <a:pt x="111" y="54"/>
                  </a:lnTo>
                  <a:lnTo>
                    <a:pt x="172" y="66"/>
                  </a:lnTo>
                  <a:lnTo>
                    <a:pt x="172" y="66"/>
                  </a:lnTo>
                  <a:lnTo>
                    <a:pt x="234" y="80"/>
                  </a:lnTo>
                  <a:lnTo>
                    <a:pt x="280" y="94"/>
                  </a:lnTo>
                  <a:lnTo>
                    <a:pt x="280" y="94"/>
                  </a:lnTo>
                  <a:lnTo>
                    <a:pt x="293" y="108"/>
                  </a:lnTo>
                  <a:lnTo>
                    <a:pt x="293" y="108"/>
                  </a:lnTo>
                  <a:lnTo>
                    <a:pt x="302" y="120"/>
                  </a:lnTo>
                  <a:lnTo>
                    <a:pt x="317" y="128"/>
                  </a:lnTo>
                  <a:lnTo>
                    <a:pt x="317" y="128"/>
                  </a:lnTo>
                  <a:lnTo>
                    <a:pt x="325" y="130"/>
                  </a:lnTo>
                  <a:lnTo>
                    <a:pt x="337" y="134"/>
                  </a:lnTo>
                  <a:lnTo>
                    <a:pt x="371" y="138"/>
                  </a:lnTo>
                  <a:lnTo>
                    <a:pt x="371" y="138"/>
                  </a:lnTo>
                  <a:lnTo>
                    <a:pt x="440" y="140"/>
                  </a:lnTo>
                  <a:lnTo>
                    <a:pt x="440" y="140"/>
                  </a:lnTo>
                  <a:lnTo>
                    <a:pt x="484" y="138"/>
                  </a:lnTo>
                  <a:lnTo>
                    <a:pt x="526" y="136"/>
                  </a:lnTo>
                  <a:lnTo>
                    <a:pt x="568" y="130"/>
                  </a:lnTo>
                  <a:lnTo>
                    <a:pt x="605" y="120"/>
                  </a:lnTo>
                  <a:lnTo>
                    <a:pt x="605" y="120"/>
                  </a:lnTo>
                  <a:lnTo>
                    <a:pt x="637" y="110"/>
                  </a:lnTo>
                  <a:lnTo>
                    <a:pt x="661" y="100"/>
                  </a:lnTo>
                  <a:lnTo>
                    <a:pt x="669" y="96"/>
                  </a:lnTo>
                  <a:lnTo>
                    <a:pt x="676" y="90"/>
                  </a:lnTo>
                  <a:lnTo>
                    <a:pt x="679" y="84"/>
                  </a:lnTo>
                  <a:lnTo>
                    <a:pt x="679" y="78"/>
                  </a:lnTo>
                  <a:lnTo>
                    <a:pt x="679" y="78"/>
                  </a:lnTo>
                  <a:lnTo>
                    <a:pt x="679" y="72"/>
                  </a:lnTo>
                  <a:lnTo>
                    <a:pt x="671" y="64"/>
                  </a:lnTo>
                  <a:lnTo>
                    <a:pt x="671" y="64"/>
                  </a:lnTo>
                  <a:lnTo>
                    <a:pt x="661" y="60"/>
                  </a:lnTo>
                  <a:lnTo>
                    <a:pt x="647" y="54"/>
                  </a:lnTo>
                  <a:lnTo>
                    <a:pt x="615" y="46"/>
                  </a:lnTo>
                  <a:lnTo>
                    <a:pt x="578" y="42"/>
                  </a:lnTo>
                  <a:lnTo>
                    <a:pt x="531" y="40"/>
                  </a:lnTo>
                  <a:lnTo>
                    <a:pt x="531" y="40"/>
                  </a:lnTo>
                  <a:lnTo>
                    <a:pt x="465" y="38"/>
                  </a:lnTo>
                  <a:lnTo>
                    <a:pt x="398" y="34"/>
                  </a:lnTo>
                  <a:lnTo>
                    <a:pt x="398" y="34"/>
                  </a:lnTo>
                  <a:lnTo>
                    <a:pt x="231" y="16"/>
                  </a:lnTo>
                  <a:lnTo>
                    <a:pt x="231" y="16"/>
                  </a:lnTo>
                  <a:lnTo>
                    <a:pt x="145" y="6"/>
                  </a:lnTo>
                  <a:lnTo>
                    <a:pt x="91" y="0"/>
                  </a:lnTo>
                  <a:lnTo>
                    <a:pt x="91" y="0"/>
                  </a:lnTo>
                  <a:lnTo>
                    <a:pt x="59" y="2"/>
                  </a:lnTo>
                  <a:lnTo>
                    <a:pt x="30" y="6"/>
                  </a:lnTo>
                  <a:lnTo>
                    <a:pt x="30" y="6"/>
                  </a:lnTo>
                </a:path>
              </a:pathLst>
            </a:custGeom>
            <a:solidFill>
              <a:schemeClr val="bg1">
                <a:lumMod val="85000"/>
              </a:schemeClr>
            </a:solidFill>
            <a:ln w="9525">
              <a:noFill/>
              <a:round/>
            </a:ln>
          </p:spPr>
          <p:txBody>
            <a:bodyPr anchor="ctr"/>
            <a:p>
              <a:pPr algn="ctr"/>
              <a:endParaRPr lang="ko-KR" altLang="en-US"/>
            </a:p>
          </p:txBody>
        </p:sp>
        <p:sp>
          <p:nvSpPr>
            <p:cNvPr id="11" name="Freeform 15"/>
            <p:cNvSpPr/>
            <p:nvPr/>
          </p:nvSpPr>
          <p:spPr>
            <a:xfrm>
              <a:off x="4920098" y="4442633"/>
              <a:ext cx="3507606" cy="1738365"/>
            </a:xfrm>
            <a:custGeom>
              <a:avLst/>
              <a:gdLst/>
              <a:cxnLst>
                <a:cxn ang="0">
                  <a:pos x="287" y="56"/>
                </a:cxn>
                <a:cxn ang="0">
                  <a:pos x="287" y="56"/>
                </a:cxn>
                <a:cxn ang="0">
                  <a:pos x="371" y="68"/>
                </a:cxn>
                <a:cxn ang="0">
                  <a:pos x="457" y="78"/>
                </a:cxn>
                <a:cxn ang="0">
                  <a:pos x="545" y="86"/>
                </a:cxn>
                <a:cxn ang="0">
                  <a:pos x="636" y="92"/>
                </a:cxn>
                <a:cxn ang="0">
                  <a:pos x="636" y="92"/>
                </a:cxn>
                <a:cxn ang="0">
                  <a:pos x="727" y="98"/>
                </a:cxn>
                <a:cxn ang="0">
                  <a:pos x="821" y="100"/>
                </a:cxn>
                <a:cxn ang="0">
                  <a:pos x="914" y="104"/>
                </a:cxn>
                <a:cxn ang="0">
                  <a:pos x="1008" y="104"/>
                </a:cxn>
                <a:cxn ang="0">
                  <a:pos x="1008" y="104"/>
                </a:cxn>
                <a:cxn ang="0">
                  <a:pos x="1096" y="104"/>
                </a:cxn>
                <a:cxn ang="0">
                  <a:pos x="1187" y="102"/>
                </a:cxn>
                <a:cxn ang="0">
                  <a:pos x="1278" y="98"/>
                </a:cxn>
                <a:cxn ang="0">
                  <a:pos x="1367" y="92"/>
                </a:cxn>
                <a:cxn ang="0">
                  <a:pos x="1367" y="92"/>
                </a:cxn>
                <a:cxn ang="0">
                  <a:pos x="1458" y="86"/>
                </a:cxn>
                <a:cxn ang="0">
                  <a:pos x="1546" y="78"/>
                </a:cxn>
                <a:cxn ang="0">
                  <a:pos x="1630" y="68"/>
                </a:cxn>
                <a:cxn ang="0">
                  <a:pos x="1716" y="56"/>
                </a:cxn>
                <a:cxn ang="0">
                  <a:pos x="1716" y="56"/>
                </a:cxn>
                <a:cxn ang="0">
                  <a:pos x="1794" y="44"/>
                </a:cxn>
                <a:cxn ang="0">
                  <a:pos x="1868" y="30"/>
                </a:cxn>
                <a:cxn ang="0">
                  <a:pos x="1935" y="16"/>
                </a:cxn>
                <a:cxn ang="0">
                  <a:pos x="1996" y="0"/>
                </a:cxn>
                <a:cxn ang="0">
                  <a:pos x="1996" y="540"/>
                </a:cxn>
                <a:cxn ang="0">
                  <a:pos x="1996" y="540"/>
                </a:cxn>
                <a:cxn ang="0">
                  <a:pos x="1868" y="564"/>
                </a:cxn>
                <a:cxn ang="0">
                  <a:pos x="1740" y="586"/>
                </a:cxn>
                <a:cxn ang="0">
                  <a:pos x="1612" y="606"/>
                </a:cxn>
                <a:cxn ang="0">
                  <a:pos x="1482" y="620"/>
                </a:cxn>
                <a:cxn ang="0">
                  <a:pos x="1349" y="632"/>
                </a:cxn>
                <a:cxn ang="0">
                  <a:pos x="1217" y="640"/>
                </a:cxn>
                <a:cxn ang="0">
                  <a:pos x="1081" y="646"/>
                </a:cxn>
                <a:cxn ang="0">
                  <a:pos x="946" y="648"/>
                </a:cxn>
                <a:cxn ang="0">
                  <a:pos x="946" y="648"/>
                </a:cxn>
                <a:cxn ang="0">
                  <a:pos x="813" y="646"/>
                </a:cxn>
                <a:cxn ang="0">
                  <a:pos x="683" y="640"/>
                </a:cxn>
                <a:cxn ang="0">
                  <a:pos x="558" y="632"/>
                </a:cxn>
                <a:cxn ang="0">
                  <a:pos x="437" y="620"/>
                </a:cxn>
                <a:cxn ang="0">
                  <a:pos x="322" y="606"/>
                </a:cxn>
                <a:cxn ang="0">
                  <a:pos x="209" y="586"/>
                </a:cxn>
                <a:cxn ang="0">
                  <a:pos x="103" y="564"/>
                </a:cxn>
                <a:cxn ang="0">
                  <a:pos x="0" y="540"/>
                </a:cxn>
                <a:cxn ang="0">
                  <a:pos x="0" y="0"/>
                </a:cxn>
                <a:cxn ang="0">
                  <a:pos x="0" y="0"/>
                </a:cxn>
                <a:cxn ang="0">
                  <a:pos x="64" y="16"/>
                </a:cxn>
                <a:cxn ang="0">
                  <a:pos x="135" y="30"/>
                </a:cxn>
                <a:cxn ang="0">
                  <a:pos x="209" y="44"/>
                </a:cxn>
                <a:cxn ang="0">
                  <a:pos x="287" y="56"/>
                </a:cxn>
                <a:cxn ang="0">
                  <a:pos x="287" y="56"/>
                </a:cxn>
              </a:cxnLst>
              <a:rect l="0" t="0" r="r" b="b"/>
              <a:pathLst>
                <a:path w="1996" h="648">
                  <a:moveTo>
                    <a:pt x="287" y="56"/>
                  </a:moveTo>
                  <a:lnTo>
                    <a:pt x="287" y="56"/>
                  </a:lnTo>
                  <a:lnTo>
                    <a:pt x="371" y="68"/>
                  </a:lnTo>
                  <a:lnTo>
                    <a:pt x="457" y="78"/>
                  </a:lnTo>
                  <a:lnTo>
                    <a:pt x="545" y="86"/>
                  </a:lnTo>
                  <a:lnTo>
                    <a:pt x="636" y="92"/>
                  </a:lnTo>
                  <a:lnTo>
                    <a:pt x="636" y="92"/>
                  </a:lnTo>
                  <a:lnTo>
                    <a:pt x="727" y="98"/>
                  </a:lnTo>
                  <a:lnTo>
                    <a:pt x="821" y="100"/>
                  </a:lnTo>
                  <a:lnTo>
                    <a:pt x="914" y="104"/>
                  </a:lnTo>
                  <a:lnTo>
                    <a:pt x="1008" y="104"/>
                  </a:lnTo>
                  <a:lnTo>
                    <a:pt x="1008" y="104"/>
                  </a:lnTo>
                  <a:lnTo>
                    <a:pt x="1096" y="104"/>
                  </a:lnTo>
                  <a:lnTo>
                    <a:pt x="1187" y="102"/>
                  </a:lnTo>
                  <a:lnTo>
                    <a:pt x="1278" y="98"/>
                  </a:lnTo>
                  <a:lnTo>
                    <a:pt x="1367" y="92"/>
                  </a:lnTo>
                  <a:lnTo>
                    <a:pt x="1367" y="92"/>
                  </a:lnTo>
                  <a:lnTo>
                    <a:pt x="1458" y="86"/>
                  </a:lnTo>
                  <a:lnTo>
                    <a:pt x="1546" y="78"/>
                  </a:lnTo>
                  <a:lnTo>
                    <a:pt x="1630" y="68"/>
                  </a:lnTo>
                  <a:lnTo>
                    <a:pt x="1716" y="56"/>
                  </a:lnTo>
                  <a:lnTo>
                    <a:pt x="1716" y="56"/>
                  </a:lnTo>
                  <a:lnTo>
                    <a:pt x="1794" y="44"/>
                  </a:lnTo>
                  <a:lnTo>
                    <a:pt x="1868" y="30"/>
                  </a:lnTo>
                  <a:lnTo>
                    <a:pt x="1935" y="16"/>
                  </a:lnTo>
                  <a:lnTo>
                    <a:pt x="1996" y="0"/>
                  </a:lnTo>
                  <a:lnTo>
                    <a:pt x="1996" y="540"/>
                  </a:lnTo>
                  <a:lnTo>
                    <a:pt x="1996" y="540"/>
                  </a:lnTo>
                  <a:lnTo>
                    <a:pt x="1868" y="564"/>
                  </a:lnTo>
                  <a:lnTo>
                    <a:pt x="1740" y="586"/>
                  </a:lnTo>
                  <a:lnTo>
                    <a:pt x="1612" y="606"/>
                  </a:lnTo>
                  <a:lnTo>
                    <a:pt x="1482" y="620"/>
                  </a:lnTo>
                  <a:lnTo>
                    <a:pt x="1349" y="632"/>
                  </a:lnTo>
                  <a:lnTo>
                    <a:pt x="1217" y="640"/>
                  </a:lnTo>
                  <a:lnTo>
                    <a:pt x="1081" y="646"/>
                  </a:lnTo>
                  <a:lnTo>
                    <a:pt x="946" y="648"/>
                  </a:lnTo>
                  <a:lnTo>
                    <a:pt x="946" y="648"/>
                  </a:lnTo>
                  <a:lnTo>
                    <a:pt x="813" y="646"/>
                  </a:lnTo>
                  <a:lnTo>
                    <a:pt x="683" y="640"/>
                  </a:lnTo>
                  <a:lnTo>
                    <a:pt x="558" y="632"/>
                  </a:lnTo>
                  <a:lnTo>
                    <a:pt x="437" y="620"/>
                  </a:lnTo>
                  <a:lnTo>
                    <a:pt x="322" y="606"/>
                  </a:lnTo>
                  <a:lnTo>
                    <a:pt x="209" y="586"/>
                  </a:lnTo>
                  <a:lnTo>
                    <a:pt x="103" y="564"/>
                  </a:lnTo>
                  <a:lnTo>
                    <a:pt x="0" y="540"/>
                  </a:lnTo>
                  <a:lnTo>
                    <a:pt x="0" y="0"/>
                  </a:lnTo>
                  <a:lnTo>
                    <a:pt x="0" y="0"/>
                  </a:lnTo>
                  <a:lnTo>
                    <a:pt x="64" y="16"/>
                  </a:lnTo>
                  <a:lnTo>
                    <a:pt x="135" y="30"/>
                  </a:lnTo>
                  <a:lnTo>
                    <a:pt x="209" y="44"/>
                  </a:lnTo>
                  <a:lnTo>
                    <a:pt x="287" y="56"/>
                  </a:lnTo>
                  <a:lnTo>
                    <a:pt x="287" y="56"/>
                  </a:lnTo>
                </a:path>
              </a:pathLst>
            </a:custGeom>
            <a:solidFill>
              <a:schemeClr val="bg1">
                <a:lumMod val="75000"/>
              </a:schemeClr>
            </a:solidFill>
            <a:ln w="9525">
              <a:noFill/>
              <a:round/>
            </a:ln>
          </p:spPr>
          <p:txBody>
            <a:bodyPr anchor="ctr"/>
            <a:p>
              <a:pPr algn="ctr"/>
              <a:endParaRPr lang="ko-KR" altLang="en-US"/>
            </a:p>
          </p:txBody>
        </p:sp>
        <p:grpSp>
          <p:nvGrpSpPr>
            <p:cNvPr id="4" name="그룹 49"/>
            <p:cNvGrpSpPr/>
            <p:nvPr/>
          </p:nvGrpSpPr>
          <p:grpSpPr>
            <a:xfrm rot="0">
              <a:off x="5337207" y="4941438"/>
              <a:ext cx="2730956" cy="889280"/>
              <a:chOff x="3816350" y="3182938"/>
              <a:chExt cx="1511300" cy="492125"/>
            </a:xfrm>
            <a:solidFill>
              <a:schemeClr val="bg1">
                <a:lumMod val="95000"/>
              </a:schemeClr>
            </a:solidFill>
          </p:grpSpPr>
          <p:sp>
            <p:nvSpPr>
              <p:cNvPr id="13" name="Freeform 28"/>
              <p:cNvSpPr/>
              <p:nvPr/>
            </p:nvSpPr>
            <p:spPr>
              <a:xfrm>
                <a:off x="3816350" y="3182938"/>
                <a:ext cx="463550" cy="492125"/>
              </a:xfrm>
              <a:custGeom>
                <a:avLst/>
                <a:gdLst/>
                <a:cxnLst>
                  <a:cxn ang="0">
                    <a:pos x="292" y="208"/>
                  </a:cxn>
                  <a:cxn ang="0">
                    <a:pos x="288" y="224"/>
                  </a:cxn>
                  <a:cxn ang="0">
                    <a:pos x="274" y="252"/>
                  </a:cxn>
                  <a:cxn ang="0">
                    <a:pos x="266" y="264"/>
                  </a:cxn>
                  <a:cxn ang="0">
                    <a:pos x="246" y="284"/>
                  </a:cxn>
                  <a:cxn ang="0">
                    <a:pos x="222" y="300"/>
                  </a:cxn>
                  <a:cxn ang="0">
                    <a:pos x="208" y="304"/>
                  </a:cxn>
                  <a:cxn ang="0">
                    <a:pos x="176" y="310"/>
                  </a:cxn>
                  <a:cxn ang="0">
                    <a:pos x="156" y="310"/>
                  </a:cxn>
                  <a:cxn ang="0">
                    <a:pos x="112" y="308"/>
                  </a:cxn>
                  <a:cxn ang="0">
                    <a:pos x="76" y="296"/>
                  </a:cxn>
                  <a:cxn ang="0">
                    <a:pos x="60" y="288"/>
                  </a:cxn>
                  <a:cxn ang="0">
                    <a:pos x="34" y="264"/>
                  </a:cxn>
                  <a:cxn ang="0">
                    <a:pos x="22" y="246"/>
                  </a:cxn>
                  <a:cxn ang="0">
                    <a:pos x="6" y="206"/>
                  </a:cxn>
                  <a:cxn ang="0">
                    <a:pos x="0" y="154"/>
                  </a:cxn>
                  <a:cxn ang="0">
                    <a:pos x="0" y="136"/>
                  </a:cxn>
                  <a:cxn ang="0">
                    <a:pos x="6" y="104"/>
                  </a:cxn>
                  <a:cxn ang="0">
                    <a:pos x="16" y="76"/>
                  </a:cxn>
                  <a:cxn ang="0">
                    <a:pos x="30" y="50"/>
                  </a:cxn>
                  <a:cxn ang="0">
                    <a:pos x="40" y="40"/>
                  </a:cxn>
                  <a:cxn ang="0">
                    <a:pos x="62" y="22"/>
                  </a:cxn>
                  <a:cxn ang="0">
                    <a:pos x="88" y="10"/>
                  </a:cxn>
                  <a:cxn ang="0">
                    <a:pos x="118" y="2"/>
                  </a:cxn>
                  <a:cxn ang="0">
                    <a:pos x="152" y="0"/>
                  </a:cxn>
                  <a:cxn ang="0">
                    <a:pos x="178" y="2"/>
                  </a:cxn>
                  <a:cxn ang="0">
                    <a:pos x="224" y="14"/>
                  </a:cxn>
                  <a:cxn ang="0">
                    <a:pos x="240" y="24"/>
                  </a:cxn>
                  <a:cxn ang="0">
                    <a:pos x="270" y="52"/>
                  </a:cxn>
                  <a:cxn ang="0">
                    <a:pos x="290" y="94"/>
                  </a:cxn>
                  <a:cxn ang="0">
                    <a:pos x="208" y="112"/>
                  </a:cxn>
                  <a:cxn ang="0">
                    <a:pos x="198" y="92"/>
                  </a:cxn>
                  <a:cxn ang="0">
                    <a:pos x="190" y="82"/>
                  </a:cxn>
                  <a:cxn ang="0">
                    <a:pos x="180" y="76"/>
                  </a:cxn>
                  <a:cxn ang="0">
                    <a:pos x="154" y="70"/>
                  </a:cxn>
                  <a:cxn ang="0">
                    <a:pos x="138" y="72"/>
                  </a:cxn>
                  <a:cxn ang="0">
                    <a:pos x="114" y="84"/>
                  </a:cxn>
                  <a:cxn ang="0">
                    <a:pos x="106" y="96"/>
                  </a:cxn>
                  <a:cxn ang="0">
                    <a:pos x="96" y="120"/>
                  </a:cxn>
                  <a:cxn ang="0">
                    <a:pos x="92" y="154"/>
                  </a:cxn>
                  <a:cxn ang="0">
                    <a:pos x="94" y="178"/>
                  </a:cxn>
                  <a:cxn ang="0">
                    <a:pos x="102" y="212"/>
                  </a:cxn>
                  <a:cxn ang="0">
                    <a:pos x="108" y="222"/>
                  </a:cxn>
                  <a:cxn ang="0">
                    <a:pos x="126" y="236"/>
                  </a:cxn>
                  <a:cxn ang="0">
                    <a:pos x="150" y="242"/>
                  </a:cxn>
                  <a:cxn ang="0">
                    <a:pos x="164" y="240"/>
                  </a:cxn>
                  <a:cxn ang="0">
                    <a:pos x="184" y="232"/>
                  </a:cxn>
                  <a:cxn ang="0">
                    <a:pos x="190" y="226"/>
                  </a:cxn>
                  <a:cxn ang="0">
                    <a:pos x="202" y="208"/>
                  </a:cxn>
                  <a:cxn ang="0">
                    <a:pos x="210" y="182"/>
                  </a:cxn>
                </a:cxnLst>
                <a:rect l="0" t="0" r="r" b="b"/>
                <a:pathLst>
                  <a:path w="292" h="310">
                    <a:moveTo>
                      <a:pt x="210" y="182"/>
                    </a:moveTo>
                    <a:lnTo>
                      <a:pt x="292" y="208"/>
                    </a:lnTo>
                    <a:lnTo>
                      <a:pt x="292" y="208"/>
                    </a:lnTo>
                    <a:lnTo>
                      <a:pt x="288" y="224"/>
                    </a:lnTo>
                    <a:lnTo>
                      <a:pt x="282" y="238"/>
                    </a:lnTo>
                    <a:lnTo>
                      <a:pt x="274" y="252"/>
                    </a:lnTo>
                    <a:lnTo>
                      <a:pt x="266" y="264"/>
                    </a:lnTo>
                    <a:lnTo>
                      <a:pt x="266" y="264"/>
                    </a:lnTo>
                    <a:lnTo>
                      <a:pt x="256" y="276"/>
                    </a:lnTo>
                    <a:lnTo>
                      <a:pt x="246" y="284"/>
                    </a:lnTo>
                    <a:lnTo>
                      <a:pt x="234" y="292"/>
                    </a:lnTo>
                    <a:lnTo>
                      <a:pt x="222" y="300"/>
                    </a:lnTo>
                    <a:lnTo>
                      <a:pt x="222" y="300"/>
                    </a:lnTo>
                    <a:lnTo>
                      <a:pt x="208" y="304"/>
                    </a:lnTo>
                    <a:lnTo>
                      <a:pt x="192" y="308"/>
                    </a:lnTo>
                    <a:lnTo>
                      <a:pt x="176" y="310"/>
                    </a:lnTo>
                    <a:lnTo>
                      <a:pt x="156" y="310"/>
                    </a:lnTo>
                    <a:lnTo>
                      <a:pt x="156" y="310"/>
                    </a:lnTo>
                    <a:lnTo>
                      <a:pt x="132" y="310"/>
                    </a:lnTo>
                    <a:lnTo>
                      <a:pt x="112" y="308"/>
                    </a:lnTo>
                    <a:lnTo>
                      <a:pt x="92" y="302"/>
                    </a:lnTo>
                    <a:lnTo>
                      <a:pt x="76" y="296"/>
                    </a:lnTo>
                    <a:lnTo>
                      <a:pt x="76" y="296"/>
                    </a:lnTo>
                    <a:lnTo>
                      <a:pt x="60" y="288"/>
                    </a:lnTo>
                    <a:lnTo>
                      <a:pt x="46" y="278"/>
                    </a:lnTo>
                    <a:lnTo>
                      <a:pt x="34" y="264"/>
                    </a:lnTo>
                    <a:lnTo>
                      <a:pt x="22" y="246"/>
                    </a:lnTo>
                    <a:lnTo>
                      <a:pt x="22" y="246"/>
                    </a:lnTo>
                    <a:lnTo>
                      <a:pt x="12" y="228"/>
                    </a:lnTo>
                    <a:lnTo>
                      <a:pt x="6" y="206"/>
                    </a:lnTo>
                    <a:lnTo>
                      <a:pt x="2" y="182"/>
                    </a:lnTo>
                    <a:lnTo>
                      <a:pt x="0" y="154"/>
                    </a:lnTo>
                    <a:lnTo>
                      <a:pt x="0" y="154"/>
                    </a:lnTo>
                    <a:lnTo>
                      <a:pt x="0" y="136"/>
                    </a:lnTo>
                    <a:lnTo>
                      <a:pt x="2" y="120"/>
                    </a:lnTo>
                    <a:lnTo>
                      <a:pt x="6" y="104"/>
                    </a:lnTo>
                    <a:lnTo>
                      <a:pt x="10" y="88"/>
                    </a:lnTo>
                    <a:lnTo>
                      <a:pt x="16" y="76"/>
                    </a:lnTo>
                    <a:lnTo>
                      <a:pt x="22" y="62"/>
                    </a:lnTo>
                    <a:lnTo>
                      <a:pt x="30" y="50"/>
                    </a:lnTo>
                    <a:lnTo>
                      <a:pt x="40" y="40"/>
                    </a:lnTo>
                    <a:lnTo>
                      <a:pt x="40" y="40"/>
                    </a:lnTo>
                    <a:lnTo>
                      <a:pt x="50" y="30"/>
                    </a:lnTo>
                    <a:lnTo>
                      <a:pt x="62" y="22"/>
                    </a:lnTo>
                    <a:lnTo>
                      <a:pt x="74" y="16"/>
                    </a:lnTo>
                    <a:lnTo>
                      <a:pt x="88" y="10"/>
                    </a:lnTo>
                    <a:lnTo>
                      <a:pt x="102" y="6"/>
                    </a:lnTo>
                    <a:lnTo>
                      <a:pt x="118" y="2"/>
                    </a:lnTo>
                    <a:lnTo>
                      <a:pt x="134" y="0"/>
                    </a:lnTo>
                    <a:lnTo>
                      <a:pt x="152" y="0"/>
                    </a:lnTo>
                    <a:lnTo>
                      <a:pt x="152" y="0"/>
                    </a:lnTo>
                    <a:lnTo>
                      <a:pt x="178" y="2"/>
                    </a:lnTo>
                    <a:lnTo>
                      <a:pt x="202" y="6"/>
                    </a:lnTo>
                    <a:lnTo>
                      <a:pt x="224" y="14"/>
                    </a:lnTo>
                    <a:lnTo>
                      <a:pt x="240" y="24"/>
                    </a:lnTo>
                    <a:lnTo>
                      <a:pt x="240" y="24"/>
                    </a:lnTo>
                    <a:lnTo>
                      <a:pt x="256" y="36"/>
                    </a:lnTo>
                    <a:lnTo>
                      <a:pt x="270" y="52"/>
                    </a:lnTo>
                    <a:lnTo>
                      <a:pt x="280" y="72"/>
                    </a:lnTo>
                    <a:lnTo>
                      <a:pt x="290" y="94"/>
                    </a:lnTo>
                    <a:lnTo>
                      <a:pt x="208" y="112"/>
                    </a:lnTo>
                    <a:lnTo>
                      <a:pt x="208" y="112"/>
                    </a:lnTo>
                    <a:lnTo>
                      <a:pt x="202" y="100"/>
                    </a:lnTo>
                    <a:lnTo>
                      <a:pt x="198" y="92"/>
                    </a:lnTo>
                    <a:lnTo>
                      <a:pt x="198" y="92"/>
                    </a:lnTo>
                    <a:lnTo>
                      <a:pt x="190" y="82"/>
                    </a:lnTo>
                    <a:lnTo>
                      <a:pt x="180" y="76"/>
                    </a:lnTo>
                    <a:lnTo>
                      <a:pt x="180" y="76"/>
                    </a:lnTo>
                    <a:lnTo>
                      <a:pt x="168" y="72"/>
                    </a:lnTo>
                    <a:lnTo>
                      <a:pt x="154" y="70"/>
                    </a:lnTo>
                    <a:lnTo>
                      <a:pt x="154" y="70"/>
                    </a:lnTo>
                    <a:lnTo>
                      <a:pt x="138" y="72"/>
                    </a:lnTo>
                    <a:lnTo>
                      <a:pt x="126" y="76"/>
                    </a:lnTo>
                    <a:lnTo>
                      <a:pt x="114" y="84"/>
                    </a:lnTo>
                    <a:lnTo>
                      <a:pt x="106" y="96"/>
                    </a:lnTo>
                    <a:lnTo>
                      <a:pt x="106" y="96"/>
                    </a:lnTo>
                    <a:lnTo>
                      <a:pt x="100" y="106"/>
                    </a:lnTo>
                    <a:lnTo>
                      <a:pt x="96" y="120"/>
                    </a:lnTo>
                    <a:lnTo>
                      <a:pt x="94" y="136"/>
                    </a:lnTo>
                    <a:lnTo>
                      <a:pt x="92" y="154"/>
                    </a:lnTo>
                    <a:lnTo>
                      <a:pt x="92" y="154"/>
                    </a:lnTo>
                    <a:lnTo>
                      <a:pt x="94" y="178"/>
                    </a:lnTo>
                    <a:lnTo>
                      <a:pt x="96" y="196"/>
                    </a:lnTo>
                    <a:lnTo>
                      <a:pt x="102" y="212"/>
                    </a:lnTo>
                    <a:lnTo>
                      <a:pt x="108" y="222"/>
                    </a:lnTo>
                    <a:lnTo>
                      <a:pt x="108" y="222"/>
                    </a:lnTo>
                    <a:lnTo>
                      <a:pt x="116" y="230"/>
                    </a:lnTo>
                    <a:lnTo>
                      <a:pt x="126" y="236"/>
                    </a:lnTo>
                    <a:lnTo>
                      <a:pt x="138" y="240"/>
                    </a:lnTo>
                    <a:lnTo>
                      <a:pt x="150" y="242"/>
                    </a:lnTo>
                    <a:lnTo>
                      <a:pt x="150" y="242"/>
                    </a:lnTo>
                    <a:lnTo>
                      <a:pt x="164" y="240"/>
                    </a:lnTo>
                    <a:lnTo>
                      <a:pt x="174" y="238"/>
                    </a:lnTo>
                    <a:lnTo>
                      <a:pt x="184" y="232"/>
                    </a:lnTo>
                    <a:lnTo>
                      <a:pt x="190" y="226"/>
                    </a:lnTo>
                    <a:lnTo>
                      <a:pt x="190" y="226"/>
                    </a:lnTo>
                    <a:lnTo>
                      <a:pt x="198" y="218"/>
                    </a:lnTo>
                    <a:lnTo>
                      <a:pt x="202" y="208"/>
                    </a:lnTo>
                    <a:lnTo>
                      <a:pt x="208" y="196"/>
                    </a:lnTo>
                    <a:lnTo>
                      <a:pt x="210" y="182"/>
                    </a:lnTo>
                    <a:lnTo>
                      <a:pt x="210" y="182"/>
                    </a:lnTo>
                  </a:path>
                </a:pathLst>
              </a:custGeom>
              <a:solidFill>
                <a:schemeClr val="bg1">
                  <a:lumMod val="85000"/>
                </a:schemeClr>
              </a:solidFill>
              <a:ln w="9525">
                <a:noFill/>
                <a:round/>
              </a:ln>
            </p:spPr>
            <p:txBody>
              <a:bodyPr anchor="ctr"/>
              <a:p>
                <a:pPr algn="ctr"/>
                <a:endParaRPr lang="ko-KR" altLang="en-US"/>
              </a:p>
            </p:txBody>
          </p:sp>
          <p:sp>
            <p:nvSpPr>
              <p:cNvPr id="14" name="Freeform 29"/>
              <p:cNvSpPr>
                <a:spLocks noEditPoints="1"/>
              </p:cNvSpPr>
              <p:nvPr/>
            </p:nvSpPr>
            <p:spPr>
              <a:xfrm>
                <a:off x="4302125" y="3192463"/>
                <a:ext cx="520700" cy="476250"/>
              </a:xfrm>
              <a:custGeom>
                <a:avLst/>
                <a:gdLst/>
                <a:cxnLst>
                  <a:cxn ang="0">
                    <a:pos x="216" y="250"/>
                  </a:cxn>
                  <a:cxn ang="0">
                    <a:pos x="110" y="250"/>
                  </a:cxn>
                  <a:cxn ang="0">
                    <a:pos x="96" y="300"/>
                  </a:cxn>
                  <a:cxn ang="0">
                    <a:pos x="0" y="300"/>
                  </a:cxn>
                  <a:cxn ang="0">
                    <a:pos x="114" y="0"/>
                  </a:cxn>
                  <a:cxn ang="0">
                    <a:pos x="216" y="0"/>
                  </a:cxn>
                  <a:cxn ang="0">
                    <a:pos x="328" y="300"/>
                  </a:cxn>
                  <a:cxn ang="0">
                    <a:pos x="230" y="300"/>
                  </a:cxn>
                  <a:cxn ang="0">
                    <a:pos x="216" y="250"/>
                  </a:cxn>
                  <a:cxn ang="0">
                    <a:pos x="196" y="186"/>
                  </a:cxn>
                  <a:cxn ang="0">
                    <a:pos x="164" y="78"/>
                  </a:cxn>
                  <a:cxn ang="0">
                    <a:pos x="130" y="186"/>
                  </a:cxn>
                  <a:cxn ang="0">
                    <a:pos x="196" y="186"/>
                  </a:cxn>
                </a:cxnLst>
                <a:rect l="0" t="0" r="r" b="b"/>
                <a:pathLst>
                  <a:path w="328" h="300">
                    <a:moveTo>
                      <a:pt x="216" y="250"/>
                    </a:moveTo>
                    <a:lnTo>
                      <a:pt x="110" y="250"/>
                    </a:lnTo>
                    <a:lnTo>
                      <a:pt x="96" y="300"/>
                    </a:lnTo>
                    <a:lnTo>
                      <a:pt x="0" y="300"/>
                    </a:lnTo>
                    <a:lnTo>
                      <a:pt x="114" y="0"/>
                    </a:lnTo>
                    <a:lnTo>
                      <a:pt x="216" y="0"/>
                    </a:lnTo>
                    <a:lnTo>
                      <a:pt x="328" y="300"/>
                    </a:lnTo>
                    <a:lnTo>
                      <a:pt x="230" y="300"/>
                    </a:lnTo>
                    <a:lnTo>
                      <a:pt x="216" y="250"/>
                    </a:lnTo>
                    <a:moveTo>
                      <a:pt x="196" y="186"/>
                    </a:moveTo>
                    <a:lnTo>
                      <a:pt x="164" y="78"/>
                    </a:lnTo>
                    <a:lnTo>
                      <a:pt x="130" y="186"/>
                    </a:lnTo>
                    <a:lnTo>
                      <a:pt x="196" y="186"/>
                    </a:lnTo>
                  </a:path>
                </a:pathLst>
              </a:custGeom>
              <a:solidFill>
                <a:schemeClr val="bg1">
                  <a:lumMod val="85000"/>
                </a:schemeClr>
              </a:solidFill>
              <a:ln w="9525">
                <a:noFill/>
                <a:round/>
              </a:ln>
            </p:spPr>
            <p:txBody>
              <a:bodyPr anchor="ctr"/>
              <a:p>
                <a:pPr algn="ctr"/>
                <a:endParaRPr lang="ko-KR" altLang="en-US"/>
              </a:p>
            </p:txBody>
          </p:sp>
          <p:sp>
            <p:nvSpPr>
              <p:cNvPr id="15" name="Freeform 30"/>
              <p:cNvSpPr/>
              <p:nvPr/>
            </p:nvSpPr>
            <p:spPr>
              <a:xfrm>
                <a:off x="4870450" y="3192463"/>
                <a:ext cx="457200" cy="476250"/>
              </a:xfrm>
              <a:custGeom>
                <a:avLst/>
                <a:gdLst/>
                <a:cxnLst>
                  <a:cxn ang="0">
                    <a:pos x="0" y="0"/>
                  </a:cxn>
                  <a:cxn ang="0">
                    <a:pos x="88" y="0"/>
                  </a:cxn>
                  <a:cxn ang="0">
                    <a:pos x="200" y="166"/>
                  </a:cxn>
                  <a:cxn ang="0">
                    <a:pos x="200" y="0"/>
                  </a:cxn>
                  <a:cxn ang="0">
                    <a:pos x="288" y="0"/>
                  </a:cxn>
                  <a:cxn ang="0">
                    <a:pos x="288" y="300"/>
                  </a:cxn>
                  <a:cxn ang="0">
                    <a:pos x="200" y="300"/>
                  </a:cxn>
                  <a:cxn ang="0">
                    <a:pos x="88" y="134"/>
                  </a:cxn>
                  <a:cxn ang="0">
                    <a:pos x="88" y="300"/>
                  </a:cxn>
                  <a:cxn ang="0">
                    <a:pos x="0" y="300"/>
                  </a:cxn>
                  <a:cxn ang="0">
                    <a:pos x="0" y="0"/>
                  </a:cxn>
                </a:cxnLst>
                <a:rect l="0" t="0" r="r" b="b"/>
                <a:pathLst>
                  <a:path w="288" h="300">
                    <a:moveTo>
                      <a:pt x="0" y="0"/>
                    </a:moveTo>
                    <a:lnTo>
                      <a:pt x="88" y="0"/>
                    </a:lnTo>
                    <a:lnTo>
                      <a:pt x="200" y="166"/>
                    </a:lnTo>
                    <a:lnTo>
                      <a:pt x="200" y="0"/>
                    </a:lnTo>
                    <a:lnTo>
                      <a:pt x="288" y="0"/>
                    </a:lnTo>
                    <a:lnTo>
                      <a:pt x="288" y="300"/>
                    </a:lnTo>
                    <a:lnTo>
                      <a:pt x="200" y="300"/>
                    </a:lnTo>
                    <a:lnTo>
                      <a:pt x="88" y="134"/>
                    </a:lnTo>
                    <a:lnTo>
                      <a:pt x="88" y="300"/>
                    </a:lnTo>
                    <a:lnTo>
                      <a:pt x="0" y="300"/>
                    </a:lnTo>
                    <a:lnTo>
                      <a:pt x="0" y="0"/>
                    </a:lnTo>
                  </a:path>
                </a:pathLst>
              </a:custGeom>
              <a:solidFill>
                <a:schemeClr val="bg1">
                  <a:lumMod val="85000"/>
                </a:schemeClr>
              </a:solidFill>
              <a:ln w="9525">
                <a:noFill/>
                <a:round/>
              </a:ln>
            </p:spPr>
            <p:txBody>
              <a:bodyPr anchor="ctr"/>
              <a:p>
                <a:pPr algn="ctr"/>
                <a:endParaRPr lang="ko-KR" altLang="en-US"/>
              </a:p>
            </p:txBody>
          </p:sp>
        </p:grpSp>
      </p:grpSp>
      <p:grpSp>
        <p:nvGrpSpPr>
          <p:cNvPr id="5" name="그룹 9"/>
          <p:cNvGrpSpPr/>
          <p:nvPr/>
        </p:nvGrpSpPr>
        <p:grpSpPr>
          <a:xfrm rot="0">
            <a:off x="4646190" y="1397490"/>
            <a:ext cx="3926338" cy="2149271"/>
            <a:chOff x="4587592" y="1527348"/>
            <a:chExt cx="3926338" cy="2149271"/>
          </a:xfrm>
        </p:grpSpPr>
        <p:sp>
          <p:nvSpPr>
            <p:cNvPr id="17" name="Freeform 19"/>
            <p:cNvSpPr/>
            <p:nvPr/>
          </p:nvSpPr>
          <p:spPr>
            <a:xfrm>
              <a:off x="4587592" y="1527348"/>
              <a:ext cx="3926338" cy="2149271"/>
            </a:xfrm>
            <a:custGeom>
              <a:avLst/>
              <a:gdLst/>
              <a:cxnLst>
                <a:cxn ang="0">
                  <a:pos x="2742" y="889"/>
                </a:cxn>
                <a:cxn ang="0">
                  <a:pos x="2791" y="1171"/>
                </a:cxn>
                <a:cxn ang="0">
                  <a:pos x="2806" y="1319"/>
                </a:cxn>
                <a:cxn ang="0">
                  <a:pos x="2791" y="1413"/>
                </a:cxn>
                <a:cxn ang="0">
                  <a:pos x="2762" y="1427"/>
                </a:cxn>
                <a:cxn ang="0">
                  <a:pos x="2722" y="1408"/>
                </a:cxn>
                <a:cxn ang="0">
                  <a:pos x="2603" y="1250"/>
                </a:cxn>
                <a:cxn ang="0">
                  <a:pos x="2495" y="1077"/>
                </a:cxn>
                <a:cxn ang="0">
                  <a:pos x="2426" y="1022"/>
                </a:cxn>
                <a:cxn ang="0">
                  <a:pos x="2352" y="1012"/>
                </a:cxn>
                <a:cxn ang="0">
                  <a:pos x="2282" y="1047"/>
                </a:cxn>
                <a:cxn ang="0">
                  <a:pos x="2139" y="1151"/>
                </a:cxn>
                <a:cxn ang="0">
                  <a:pos x="1838" y="1353"/>
                </a:cxn>
                <a:cxn ang="0">
                  <a:pos x="1685" y="1432"/>
                </a:cxn>
                <a:cxn ang="0">
                  <a:pos x="1477" y="1501"/>
                </a:cxn>
                <a:cxn ang="0">
                  <a:pos x="1265" y="1531"/>
                </a:cxn>
                <a:cxn ang="0">
                  <a:pos x="1112" y="1531"/>
                </a:cxn>
                <a:cxn ang="0">
                  <a:pos x="850" y="1506"/>
                </a:cxn>
                <a:cxn ang="0">
                  <a:pos x="573" y="1432"/>
                </a:cxn>
                <a:cxn ang="0">
                  <a:pos x="420" y="1368"/>
                </a:cxn>
                <a:cxn ang="0">
                  <a:pos x="262" y="1274"/>
                </a:cxn>
                <a:cxn ang="0">
                  <a:pos x="143" y="1166"/>
                </a:cxn>
                <a:cxn ang="0">
                  <a:pos x="64" y="1042"/>
                </a:cxn>
                <a:cxn ang="0">
                  <a:pos x="15" y="909"/>
                </a:cxn>
                <a:cxn ang="0">
                  <a:pos x="0" y="770"/>
                </a:cxn>
                <a:cxn ang="0">
                  <a:pos x="10" y="677"/>
                </a:cxn>
                <a:cxn ang="0">
                  <a:pos x="49" y="538"/>
                </a:cxn>
                <a:cxn ang="0">
                  <a:pos x="119" y="415"/>
                </a:cxn>
                <a:cxn ang="0">
                  <a:pos x="227" y="301"/>
                </a:cxn>
                <a:cxn ang="0">
                  <a:pos x="366" y="198"/>
                </a:cxn>
                <a:cxn ang="0">
                  <a:pos x="479" y="138"/>
                </a:cxn>
                <a:cxn ang="0">
                  <a:pos x="741" y="44"/>
                </a:cxn>
                <a:cxn ang="0">
                  <a:pos x="988" y="5"/>
                </a:cxn>
                <a:cxn ang="0">
                  <a:pos x="1146" y="0"/>
                </a:cxn>
                <a:cxn ang="0">
                  <a:pos x="1324" y="20"/>
                </a:cxn>
                <a:cxn ang="0">
                  <a:pos x="1522" y="79"/>
                </a:cxn>
                <a:cxn ang="0">
                  <a:pos x="1670" y="143"/>
                </a:cxn>
                <a:cxn ang="0">
                  <a:pos x="1991" y="316"/>
                </a:cxn>
                <a:cxn ang="0">
                  <a:pos x="2208" y="454"/>
                </a:cxn>
                <a:cxn ang="0">
                  <a:pos x="2352" y="524"/>
                </a:cxn>
                <a:cxn ang="0">
                  <a:pos x="2386" y="524"/>
                </a:cxn>
                <a:cxn ang="0">
                  <a:pos x="2465" y="454"/>
                </a:cxn>
                <a:cxn ang="0">
                  <a:pos x="2682" y="183"/>
                </a:cxn>
                <a:cxn ang="0">
                  <a:pos x="2757" y="114"/>
                </a:cxn>
                <a:cxn ang="0">
                  <a:pos x="2786" y="123"/>
                </a:cxn>
                <a:cxn ang="0">
                  <a:pos x="2806" y="212"/>
                </a:cxn>
                <a:cxn ang="0">
                  <a:pos x="2801" y="420"/>
                </a:cxn>
                <a:cxn ang="0">
                  <a:pos x="2766" y="642"/>
                </a:cxn>
                <a:cxn ang="0">
                  <a:pos x="2737" y="830"/>
                </a:cxn>
              </a:cxnLst>
              <a:rect l="0" t="0" r="r" b="b"/>
              <a:pathLst>
                <a:path w="2806" h="1536">
                  <a:moveTo>
                    <a:pt x="2737" y="830"/>
                  </a:moveTo>
                  <a:lnTo>
                    <a:pt x="2737" y="830"/>
                  </a:lnTo>
                  <a:lnTo>
                    <a:pt x="2742" y="889"/>
                  </a:lnTo>
                  <a:lnTo>
                    <a:pt x="2752" y="948"/>
                  </a:lnTo>
                  <a:lnTo>
                    <a:pt x="2752" y="948"/>
                  </a:lnTo>
                  <a:lnTo>
                    <a:pt x="2791" y="1171"/>
                  </a:lnTo>
                  <a:lnTo>
                    <a:pt x="2801" y="1254"/>
                  </a:lnTo>
                  <a:lnTo>
                    <a:pt x="2806" y="1319"/>
                  </a:lnTo>
                  <a:lnTo>
                    <a:pt x="2806" y="1319"/>
                  </a:lnTo>
                  <a:lnTo>
                    <a:pt x="2806" y="1368"/>
                  </a:lnTo>
                  <a:lnTo>
                    <a:pt x="2796" y="1398"/>
                  </a:lnTo>
                  <a:lnTo>
                    <a:pt x="2791" y="1413"/>
                  </a:lnTo>
                  <a:lnTo>
                    <a:pt x="2781" y="1417"/>
                  </a:lnTo>
                  <a:lnTo>
                    <a:pt x="2771" y="1422"/>
                  </a:lnTo>
                  <a:lnTo>
                    <a:pt x="2762" y="1427"/>
                  </a:lnTo>
                  <a:lnTo>
                    <a:pt x="2762" y="1427"/>
                  </a:lnTo>
                  <a:lnTo>
                    <a:pt x="2742" y="1422"/>
                  </a:lnTo>
                  <a:lnTo>
                    <a:pt x="2722" y="1408"/>
                  </a:lnTo>
                  <a:lnTo>
                    <a:pt x="2697" y="1383"/>
                  </a:lnTo>
                  <a:lnTo>
                    <a:pt x="2668" y="1348"/>
                  </a:lnTo>
                  <a:lnTo>
                    <a:pt x="2603" y="1250"/>
                  </a:lnTo>
                  <a:lnTo>
                    <a:pt x="2519" y="1111"/>
                  </a:lnTo>
                  <a:lnTo>
                    <a:pt x="2519" y="1111"/>
                  </a:lnTo>
                  <a:lnTo>
                    <a:pt x="2495" y="1077"/>
                  </a:lnTo>
                  <a:lnTo>
                    <a:pt x="2475" y="1052"/>
                  </a:lnTo>
                  <a:lnTo>
                    <a:pt x="2450" y="1032"/>
                  </a:lnTo>
                  <a:lnTo>
                    <a:pt x="2426" y="1022"/>
                  </a:lnTo>
                  <a:lnTo>
                    <a:pt x="2406" y="1017"/>
                  </a:lnTo>
                  <a:lnTo>
                    <a:pt x="2386" y="1012"/>
                  </a:lnTo>
                  <a:lnTo>
                    <a:pt x="2352" y="1012"/>
                  </a:lnTo>
                  <a:lnTo>
                    <a:pt x="2352" y="1012"/>
                  </a:lnTo>
                  <a:lnTo>
                    <a:pt x="2327" y="1022"/>
                  </a:lnTo>
                  <a:lnTo>
                    <a:pt x="2282" y="1047"/>
                  </a:lnTo>
                  <a:lnTo>
                    <a:pt x="2218" y="1091"/>
                  </a:lnTo>
                  <a:lnTo>
                    <a:pt x="2139" y="1151"/>
                  </a:lnTo>
                  <a:lnTo>
                    <a:pt x="2139" y="1151"/>
                  </a:lnTo>
                  <a:lnTo>
                    <a:pt x="2035" y="1230"/>
                  </a:lnTo>
                  <a:lnTo>
                    <a:pt x="1937" y="1299"/>
                  </a:lnTo>
                  <a:lnTo>
                    <a:pt x="1838" y="1353"/>
                  </a:lnTo>
                  <a:lnTo>
                    <a:pt x="1749" y="1403"/>
                  </a:lnTo>
                  <a:lnTo>
                    <a:pt x="1749" y="1403"/>
                  </a:lnTo>
                  <a:lnTo>
                    <a:pt x="1685" y="1432"/>
                  </a:lnTo>
                  <a:lnTo>
                    <a:pt x="1615" y="1462"/>
                  </a:lnTo>
                  <a:lnTo>
                    <a:pt x="1546" y="1482"/>
                  </a:lnTo>
                  <a:lnTo>
                    <a:pt x="1477" y="1501"/>
                  </a:lnTo>
                  <a:lnTo>
                    <a:pt x="1408" y="1516"/>
                  </a:lnTo>
                  <a:lnTo>
                    <a:pt x="1339" y="1526"/>
                  </a:lnTo>
                  <a:lnTo>
                    <a:pt x="1265" y="1531"/>
                  </a:lnTo>
                  <a:lnTo>
                    <a:pt x="1196" y="1536"/>
                  </a:lnTo>
                  <a:lnTo>
                    <a:pt x="1196" y="1536"/>
                  </a:lnTo>
                  <a:lnTo>
                    <a:pt x="1112" y="1531"/>
                  </a:lnTo>
                  <a:lnTo>
                    <a:pt x="1028" y="1526"/>
                  </a:lnTo>
                  <a:lnTo>
                    <a:pt x="939" y="1516"/>
                  </a:lnTo>
                  <a:lnTo>
                    <a:pt x="850" y="1506"/>
                  </a:lnTo>
                  <a:lnTo>
                    <a:pt x="756" y="1487"/>
                  </a:lnTo>
                  <a:lnTo>
                    <a:pt x="662" y="1462"/>
                  </a:lnTo>
                  <a:lnTo>
                    <a:pt x="573" y="1432"/>
                  </a:lnTo>
                  <a:lnTo>
                    <a:pt x="479" y="1393"/>
                  </a:lnTo>
                  <a:lnTo>
                    <a:pt x="479" y="1393"/>
                  </a:lnTo>
                  <a:lnTo>
                    <a:pt x="420" y="1368"/>
                  </a:lnTo>
                  <a:lnTo>
                    <a:pt x="366" y="1338"/>
                  </a:lnTo>
                  <a:lnTo>
                    <a:pt x="311" y="1304"/>
                  </a:lnTo>
                  <a:lnTo>
                    <a:pt x="262" y="1274"/>
                  </a:lnTo>
                  <a:lnTo>
                    <a:pt x="222" y="1235"/>
                  </a:lnTo>
                  <a:lnTo>
                    <a:pt x="183" y="1200"/>
                  </a:lnTo>
                  <a:lnTo>
                    <a:pt x="143" y="1166"/>
                  </a:lnTo>
                  <a:lnTo>
                    <a:pt x="114" y="1126"/>
                  </a:lnTo>
                  <a:lnTo>
                    <a:pt x="89" y="1082"/>
                  </a:lnTo>
                  <a:lnTo>
                    <a:pt x="64" y="1042"/>
                  </a:lnTo>
                  <a:lnTo>
                    <a:pt x="44" y="998"/>
                  </a:lnTo>
                  <a:lnTo>
                    <a:pt x="30" y="953"/>
                  </a:lnTo>
                  <a:lnTo>
                    <a:pt x="15" y="909"/>
                  </a:lnTo>
                  <a:lnTo>
                    <a:pt x="5" y="864"/>
                  </a:lnTo>
                  <a:lnTo>
                    <a:pt x="0" y="815"/>
                  </a:lnTo>
                  <a:lnTo>
                    <a:pt x="0" y="770"/>
                  </a:lnTo>
                  <a:lnTo>
                    <a:pt x="0" y="770"/>
                  </a:lnTo>
                  <a:lnTo>
                    <a:pt x="0" y="721"/>
                  </a:lnTo>
                  <a:lnTo>
                    <a:pt x="10" y="677"/>
                  </a:lnTo>
                  <a:lnTo>
                    <a:pt x="15" y="627"/>
                  </a:lnTo>
                  <a:lnTo>
                    <a:pt x="30" y="583"/>
                  </a:lnTo>
                  <a:lnTo>
                    <a:pt x="49" y="538"/>
                  </a:lnTo>
                  <a:lnTo>
                    <a:pt x="69" y="499"/>
                  </a:lnTo>
                  <a:lnTo>
                    <a:pt x="94" y="454"/>
                  </a:lnTo>
                  <a:lnTo>
                    <a:pt x="119" y="415"/>
                  </a:lnTo>
                  <a:lnTo>
                    <a:pt x="153" y="375"/>
                  </a:lnTo>
                  <a:lnTo>
                    <a:pt x="188" y="336"/>
                  </a:lnTo>
                  <a:lnTo>
                    <a:pt x="227" y="301"/>
                  </a:lnTo>
                  <a:lnTo>
                    <a:pt x="272" y="262"/>
                  </a:lnTo>
                  <a:lnTo>
                    <a:pt x="316" y="232"/>
                  </a:lnTo>
                  <a:lnTo>
                    <a:pt x="366" y="198"/>
                  </a:lnTo>
                  <a:lnTo>
                    <a:pt x="420" y="168"/>
                  </a:lnTo>
                  <a:lnTo>
                    <a:pt x="479" y="138"/>
                  </a:lnTo>
                  <a:lnTo>
                    <a:pt x="479" y="138"/>
                  </a:lnTo>
                  <a:lnTo>
                    <a:pt x="568" y="99"/>
                  </a:lnTo>
                  <a:lnTo>
                    <a:pt x="652" y="69"/>
                  </a:lnTo>
                  <a:lnTo>
                    <a:pt x="741" y="44"/>
                  </a:lnTo>
                  <a:lnTo>
                    <a:pt x="825" y="30"/>
                  </a:lnTo>
                  <a:lnTo>
                    <a:pt x="904" y="15"/>
                  </a:lnTo>
                  <a:lnTo>
                    <a:pt x="988" y="5"/>
                  </a:lnTo>
                  <a:lnTo>
                    <a:pt x="1067" y="0"/>
                  </a:lnTo>
                  <a:lnTo>
                    <a:pt x="1146" y="0"/>
                  </a:lnTo>
                  <a:lnTo>
                    <a:pt x="1146" y="0"/>
                  </a:lnTo>
                  <a:lnTo>
                    <a:pt x="1205" y="0"/>
                  </a:lnTo>
                  <a:lnTo>
                    <a:pt x="1265" y="10"/>
                  </a:lnTo>
                  <a:lnTo>
                    <a:pt x="1324" y="20"/>
                  </a:lnTo>
                  <a:lnTo>
                    <a:pt x="1388" y="35"/>
                  </a:lnTo>
                  <a:lnTo>
                    <a:pt x="1452" y="54"/>
                  </a:lnTo>
                  <a:lnTo>
                    <a:pt x="1522" y="79"/>
                  </a:lnTo>
                  <a:lnTo>
                    <a:pt x="1596" y="109"/>
                  </a:lnTo>
                  <a:lnTo>
                    <a:pt x="1670" y="143"/>
                  </a:lnTo>
                  <a:lnTo>
                    <a:pt x="1670" y="143"/>
                  </a:lnTo>
                  <a:lnTo>
                    <a:pt x="1764" y="193"/>
                  </a:lnTo>
                  <a:lnTo>
                    <a:pt x="1872" y="247"/>
                  </a:lnTo>
                  <a:lnTo>
                    <a:pt x="1991" y="316"/>
                  </a:lnTo>
                  <a:lnTo>
                    <a:pt x="2114" y="400"/>
                  </a:lnTo>
                  <a:lnTo>
                    <a:pt x="2114" y="400"/>
                  </a:lnTo>
                  <a:lnTo>
                    <a:pt x="2208" y="454"/>
                  </a:lnTo>
                  <a:lnTo>
                    <a:pt x="2282" y="494"/>
                  </a:lnTo>
                  <a:lnTo>
                    <a:pt x="2352" y="524"/>
                  </a:lnTo>
                  <a:lnTo>
                    <a:pt x="2352" y="524"/>
                  </a:lnTo>
                  <a:lnTo>
                    <a:pt x="2361" y="528"/>
                  </a:lnTo>
                  <a:lnTo>
                    <a:pt x="2371" y="528"/>
                  </a:lnTo>
                  <a:lnTo>
                    <a:pt x="2386" y="524"/>
                  </a:lnTo>
                  <a:lnTo>
                    <a:pt x="2406" y="509"/>
                  </a:lnTo>
                  <a:lnTo>
                    <a:pt x="2431" y="489"/>
                  </a:lnTo>
                  <a:lnTo>
                    <a:pt x="2465" y="454"/>
                  </a:lnTo>
                  <a:lnTo>
                    <a:pt x="2505" y="410"/>
                  </a:lnTo>
                  <a:lnTo>
                    <a:pt x="2505" y="410"/>
                  </a:lnTo>
                  <a:lnTo>
                    <a:pt x="2682" y="183"/>
                  </a:lnTo>
                  <a:lnTo>
                    <a:pt x="2712" y="148"/>
                  </a:lnTo>
                  <a:lnTo>
                    <a:pt x="2737" y="123"/>
                  </a:lnTo>
                  <a:lnTo>
                    <a:pt x="2757" y="114"/>
                  </a:lnTo>
                  <a:lnTo>
                    <a:pt x="2771" y="114"/>
                  </a:lnTo>
                  <a:lnTo>
                    <a:pt x="2771" y="114"/>
                  </a:lnTo>
                  <a:lnTo>
                    <a:pt x="2786" y="123"/>
                  </a:lnTo>
                  <a:lnTo>
                    <a:pt x="2796" y="143"/>
                  </a:lnTo>
                  <a:lnTo>
                    <a:pt x="2801" y="173"/>
                  </a:lnTo>
                  <a:lnTo>
                    <a:pt x="2806" y="212"/>
                  </a:lnTo>
                  <a:lnTo>
                    <a:pt x="2806" y="212"/>
                  </a:lnTo>
                  <a:lnTo>
                    <a:pt x="2806" y="346"/>
                  </a:lnTo>
                  <a:lnTo>
                    <a:pt x="2801" y="420"/>
                  </a:lnTo>
                  <a:lnTo>
                    <a:pt x="2786" y="514"/>
                  </a:lnTo>
                  <a:lnTo>
                    <a:pt x="2786" y="514"/>
                  </a:lnTo>
                  <a:lnTo>
                    <a:pt x="2766" y="642"/>
                  </a:lnTo>
                  <a:lnTo>
                    <a:pt x="2752" y="721"/>
                  </a:lnTo>
                  <a:lnTo>
                    <a:pt x="2742" y="780"/>
                  </a:lnTo>
                  <a:lnTo>
                    <a:pt x="2737" y="830"/>
                  </a:lnTo>
                  <a:lnTo>
                    <a:pt x="2737" y="830"/>
                  </a:lnTo>
                </a:path>
              </a:pathLst>
            </a:custGeom>
            <a:solidFill>
              <a:schemeClr val="bg1">
                <a:lumMod val="95000"/>
              </a:schemeClr>
            </a:solidFill>
            <a:ln w="76200">
              <a:solidFill>
                <a:schemeClr val="bg1">
                  <a:lumMod val="85000"/>
                </a:schemeClr>
              </a:solidFill>
              <a:round/>
            </a:ln>
          </p:spPr>
          <p:txBody>
            <a:bodyPr anchor="ctr"/>
            <a:p>
              <a:pPr algn="ctr"/>
              <a:endParaRPr lang="ko-KR" altLang="en-US"/>
            </a:p>
          </p:txBody>
        </p:sp>
        <p:sp>
          <p:nvSpPr>
            <p:cNvPr id="18" name="Freeform 20"/>
            <p:cNvSpPr/>
            <p:nvPr/>
          </p:nvSpPr>
          <p:spPr>
            <a:xfrm>
              <a:off x="5062022" y="2029766"/>
              <a:ext cx="447676" cy="443142"/>
            </a:xfrm>
            <a:custGeom>
              <a:avLst/>
              <a:gdLst/>
              <a:cxnLst>
                <a:cxn ang="0">
                  <a:pos x="395" y="193"/>
                </a:cxn>
                <a:cxn ang="0">
                  <a:pos x="395" y="193"/>
                </a:cxn>
                <a:cxn ang="0">
                  <a:pos x="395" y="153"/>
                </a:cxn>
                <a:cxn ang="0">
                  <a:pos x="381" y="119"/>
                </a:cxn>
                <a:cxn ang="0">
                  <a:pos x="366" y="84"/>
                </a:cxn>
                <a:cxn ang="0">
                  <a:pos x="341" y="55"/>
                </a:cxn>
                <a:cxn ang="0">
                  <a:pos x="341" y="55"/>
                </a:cxn>
                <a:cxn ang="0">
                  <a:pos x="306" y="30"/>
                </a:cxn>
                <a:cxn ang="0">
                  <a:pos x="277" y="10"/>
                </a:cxn>
                <a:cxn ang="0">
                  <a:pos x="237" y="0"/>
                </a:cxn>
                <a:cxn ang="0">
                  <a:pos x="198" y="0"/>
                </a:cxn>
                <a:cxn ang="0">
                  <a:pos x="198" y="0"/>
                </a:cxn>
                <a:cxn ang="0">
                  <a:pos x="158" y="0"/>
                </a:cxn>
                <a:cxn ang="0">
                  <a:pos x="124" y="10"/>
                </a:cxn>
                <a:cxn ang="0">
                  <a:pos x="89" y="30"/>
                </a:cxn>
                <a:cxn ang="0">
                  <a:pos x="59" y="55"/>
                </a:cxn>
                <a:cxn ang="0">
                  <a:pos x="59" y="55"/>
                </a:cxn>
                <a:cxn ang="0">
                  <a:pos x="35" y="84"/>
                </a:cxn>
                <a:cxn ang="0">
                  <a:pos x="15" y="119"/>
                </a:cxn>
                <a:cxn ang="0">
                  <a:pos x="5" y="153"/>
                </a:cxn>
                <a:cxn ang="0">
                  <a:pos x="0" y="193"/>
                </a:cxn>
                <a:cxn ang="0">
                  <a:pos x="0" y="193"/>
                </a:cxn>
                <a:cxn ang="0">
                  <a:pos x="5" y="232"/>
                </a:cxn>
                <a:cxn ang="0">
                  <a:pos x="15" y="267"/>
                </a:cxn>
                <a:cxn ang="0">
                  <a:pos x="35" y="302"/>
                </a:cxn>
                <a:cxn ang="0">
                  <a:pos x="59" y="331"/>
                </a:cxn>
                <a:cxn ang="0">
                  <a:pos x="59" y="331"/>
                </a:cxn>
                <a:cxn ang="0">
                  <a:pos x="89" y="356"/>
                </a:cxn>
                <a:cxn ang="0">
                  <a:pos x="124" y="376"/>
                </a:cxn>
                <a:cxn ang="0">
                  <a:pos x="158" y="386"/>
                </a:cxn>
                <a:cxn ang="0">
                  <a:pos x="198" y="391"/>
                </a:cxn>
                <a:cxn ang="0">
                  <a:pos x="198" y="391"/>
                </a:cxn>
                <a:cxn ang="0">
                  <a:pos x="237" y="386"/>
                </a:cxn>
                <a:cxn ang="0">
                  <a:pos x="277" y="376"/>
                </a:cxn>
                <a:cxn ang="0">
                  <a:pos x="306" y="356"/>
                </a:cxn>
                <a:cxn ang="0">
                  <a:pos x="341" y="331"/>
                </a:cxn>
                <a:cxn ang="0">
                  <a:pos x="341" y="331"/>
                </a:cxn>
                <a:cxn ang="0">
                  <a:pos x="366" y="302"/>
                </a:cxn>
                <a:cxn ang="0">
                  <a:pos x="381" y="267"/>
                </a:cxn>
                <a:cxn ang="0">
                  <a:pos x="395" y="232"/>
                </a:cxn>
                <a:cxn ang="0">
                  <a:pos x="395" y="193"/>
                </a:cxn>
                <a:cxn ang="0">
                  <a:pos x="395" y="193"/>
                </a:cxn>
              </a:cxnLst>
              <a:rect l="0" t="0" r="r" b="b"/>
              <a:pathLst>
                <a:path w="395" h="391">
                  <a:moveTo>
                    <a:pt x="395" y="193"/>
                  </a:moveTo>
                  <a:lnTo>
                    <a:pt x="395" y="193"/>
                  </a:lnTo>
                  <a:lnTo>
                    <a:pt x="395" y="153"/>
                  </a:lnTo>
                  <a:lnTo>
                    <a:pt x="381" y="119"/>
                  </a:lnTo>
                  <a:lnTo>
                    <a:pt x="366" y="84"/>
                  </a:lnTo>
                  <a:lnTo>
                    <a:pt x="341" y="55"/>
                  </a:lnTo>
                  <a:lnTo>
                    <a:pt x="341" y="55"/>
                  </a:lnTo>
                  <a:lnTo>
                    <a:pt x="306" y="30"/>
                  </a:lnTo>
                  <a:lnTo>
                    <a:pt x="277" y="10"/>
                  </a:lnTo>
                  <a:lnTo>
                    <a:pt x="237" y="0"/>
                  </a:lnTo>
                  <a:lnTo>
                    <a:pt x="198" y="0"/>
                  </a:lnTo>
                  <a:lnTo>
                    <a:pt x="198" y="0"/>
                  </a:lnTo>
                  <a:lnTo>
                    <a:pt x="158" y="0"/>
                  </a:lnTo>
                  <a:lnTo>
                    <a:pt x="124" y="10"/>
                  </a:lnTo>
                  <a:lnTo>
                    <a:pt x="89" y="30"/>
                  </a:lnTo>
                  <a:lnTo>
                    <a:pt x="59" y="55"/>
                  </a:lnTo>
                  <a:lnTo>
                    <a:pt x="59" y="55"/>
                  </a:lnTo>
                  <a:lnTo>
                    <a:pt x="35" y="84"/>
                  </a:lnTo>
                  <a:lnTo>
                    <a:pt x="15" y="119"/>
                  </a:lnTo>
                  <a:lnTo>
                    <a:pt x="5" y="153"/>
                  </a:lnTo>
                  <a:lnTo>
                    <a:pt x="0" y="193"/>
                  </a:lnTo>
                  <a:lnTo>
                    <a:pt x="0" y="193"/>
                  </a:lnTo>
                  <a:lnTo>
                    <a:pt x="5" y="232"/>
                  </a:lnTo>
                  <a:lnTo>
                    <a:pt x="15" y="267"/>
                  </a:lnTo>
                  <a:lnTo>
                    <a:pt x="35" y="302"/>
                  </a:lnTo>
                  <a:lnTo>
                    <a:pt x="59" y="331"/>
                  </a:lnTo>
                  <a:lnTo>
                    <a:pt x="59" y="331"/>
                  </a:lnTo>
                  <a:lnTo>
                    <a:pt x="89" y="356"/>
                  </a:lnTo>
                  <a:lnTo>
                    <a:pt x="124" y="376"/>
                  </a:lnTo>
                  <a:lnTo>
                    <a:pt x="158" y="386"/>
                  </a:lnTo>
                  <a:lnTo>
                    <a:pt x="198" y="391"/>
                  </a:lnTo>
                  <a:lnTo>
                    <a:pt x="198" y="391"/>
                  </a:lnTo>
                  <a:lnTo>
                    <a:pt x="237" y="386"/>
                  </a:lnTo>
                  <a:lnTo>
                    <a:pt x="277" y="376"/>
                  </a:lnTo>
                  <a:lnTo>
                    <a:pt x="306" y="356"/>
                  </a:lnTo>
                  <a:lnTo>
                    <a:pt x="341" y="331"/>
                  </a:lnTo>
                  <a:lnTo>
                    <a:pt x="341" y="331"/>
                  </a:lnTo>
                  <a:lnTo>
                    <a:pt x="366" y="302"/>
                  </a:lnTo>
                  <a:lnTo>
                    <a:pt x="381" y="267"/>
                  </a:lnTo>
                  <a:lnTo>
                    <a:pt x="395" y="232"/>
                  </a:lnTo>
                  <a:lnTo>
                    <a:pt x="395" y="193"/>
                  </a:lnTo>
                  <a:lnTo>
                    <a:pt x="395" y="193"/>
                  </a:lnTo>
                </a:path>
              </a:pathLst>
            </a:custGeom>
            <a:solidFill>
              <a:schemeClr val="bg1">
                <a:lumMod val="85000"/>
              </a:schemeClr>
            </a:solidFill>
            <a:ln w="9525">
              <a:solidFill>
                <a:schemeClr val="bg1">
                  <a:lumMod val="85000"/>
                </a:schemeClr>
              </a:solidFill>
              <a:round/>
            </a:ln>
          </p:spPr>
          <p:txBody>
            <a:bodyPr anchor="ctr"/>
            <a:p>
              <a:pPr algn="ctr"/>
              <a:endParaRPr lang="ko-KR" altLang="en-US"/>
            </a:p>
          </p:txBody>
        </p:sp>
      </p:grpSp>
      <p:grpSp>
        <p:nvGrpSpPr>
          <p:cNvPr id="6" name="그룹 33"/>
          <p:cNvGrpSpPr/>
          <p:nvPr/>
        </p:nvGrpSpPr>
        <p:grpSpPr>
          <a:xfrm rot="0">
            <a:off x="723924" y="1357298"/>
            <a:ext cx="3654378" cy="2315238"/>
            <a:chOff x="723924" y="1487156"/>
            <a:chExt cx="3654378" cy="2315238"/>
          </a:xfrm>
        </p:grpSpPr>
        <p:sp>
          <p:nvSpPr>
            <p:cNvPr id="20" name="Freeform 12"/>
            <p:cNvSpPr/>
            <p:nvPr/>
          </p:nvSpPr>
          <p:spPr>
            <a:xfrm>
              <a:off x="723924" y="1487156"/>
              <a:ext cx="3654378" cy="2315238"/>
            </a:xfrm>
            <a:custGeom>
              <a:avLst/>
              <a:gdLst/>
              <a:cxnLst>
                <a:cxn ang="0">
                  <a:pos x="583" y="18"/>
                </a:cxn>
                <a:cxn ang="0">
                  <a:pos x="359" y="40"/>
                </a:cxn>
                <a:cxn ang="0">
                  <a:pos x="170" y="72"/>
                </a:cxn>
                <a:cxn ang="0">
                  <a:pos x="130" y="82"/>
                </a:cxn>
                <a:cxn ang="0">
                  <a:pos x="66" y="102"/>
                </a:cxn>
                <a:cxn ang="0">
                  <a:pos x="25" y="122"/>
                </a:cxn>
                <a:cxn ang="0">
                  <a:pos x="2" y="146"/>
                </a:cxn>
                <a:cxn ang="0">
                  <a:pos x="0" y="1132"/>
                </a:cxn>
                <a:cxn ang="0">
                  <a:pos x="2" y="1146"/>
                </a:cxn>
                <a:cxn ang="0">
                  <a:pos x="15" y="1174"/>
                </a:cxn>
                <a:cxn ang="0">
                  <a:pos x="42" y="1198"/>
                </a:cxn>
                <a:cxn ang="0">
                  <a:pos x="81" y="1222"/>
                </a:cxn>
                <a:cxn ang="0">
                  <a:pos x="106" y="1232"/>
                </a:cxn>
                <a:cxn ang="0">
                  <a:pos x="226" y="1272"/>
                </a:cxn>
                <a:cxn ang="0">
                  <a:pos x="371" y="1302"/>
                </a:cxn>
                <a:cxn ang="0">
                  <a:pos x="450" y="1314"/>
                </a:cxn>
                <a:cxn ang="0">
                  <a:pos x="622" y="1332"/>
                </a:cxn>
                <a:cxn ang="0">
                  <a:pos x="711" y="1340"/>
                </a:cxn>
                <a:cxn ang="0">
                  <a:pos x="880" y="1350"/>
                </a:cxn>
                <a:cxn ang="0">
                  <a:pos x="1033" y="1352"/>
                </a:cxn>
                <a:cxn ang="0">
                  <a:pos x="1146" y="1350"/>
                </a:cxn>
                <a:cxn ang="0">
                  <a:pos x="1387" y="1336"/>
                </a:cxn>
                <a:cxn ang="0">
                  <a:pos x="1512" y="1326"/>
                </a:cxn>
                <a:cxn ang="0">
                  <a:pos x="1748" y="1298"/>
                </a:cxn>
                <a:cxn ang="0">
                  <a:pos x="1854" y="1278"/>
                </a:cxn>
                <a:cxn ang="0">
                  <a:pos x="1950" y="1254"/>
                </a:cxn>
                <a:cxn ang="0">
                  <a:pos x="1994" y="1242"/>
                </a:cxn>
                <a:cxn ang="0">
                  <a:pos x="2063" y="1214"/>
                </a:cxn>
                <a:cxn ang="0">
                  <a:pos x="2109" y="1182"/>
                </a:cxn>
                <a:cxn ang="0">
                  <a:pos x="2132" y="1148"/>
                </a:cxn>
                <a:cxn ang="0">
                  <a:pos x="2134" y="166"/>
                </a:cxn>
                <a:cxn ang="0">
                  <a:pos x="2134" y="154"/>
                </a:cxn>
                <a:cxn ang="0">
                  <a:pos x="2119" y="134"/>
                </a:cxn>
                <a:cxn ang="0">
                  <a:pos x="2095" y="114"/>
                </a:cxn>
                <a:cxn ang="0">
                  <a:pos x="2053" y="96"/>
                </a:cxn>
                <a:cxn ang="0">
                  <a:pos x="2028" y="86"/>
                </a:cxn>
                <a:cxn ang="0">
                  <a:pos x="1905" y="58"/>
                </a:cxn>
                <a:cxn ang="0">
                  <a:pos x="1750" y="34"/>
                </a:cxn>
                <a:cxn ang="0">
                  <a:pos x="1664" y="26"/>
                </a:cxn>
                <a:cxn ang="0">
                  <a:pos x="1487" y="12"/>
                </a:cxn>
                <a:cxn ang="0">
                  <a:pos x="1399" y="8"/>
                </a:cxn>
                <a:cxn ang="0">
                  <a:pos x="1047" y="0"/>
                </a:cxn>
                <a:cxn ang="0">
                  <a:pos x="934" y="0"/>
                </a:cxn>
                <a:cxn ang="0">
                  <a:pos x="703" y="10"/>
                </a:cxn>
                <a:cxn ang="0">
                  <a:pos x="583" y="18"/>
                </a:cxn>
              </a:cxnLst>
              <a:rect l="0" t="0" r="r" b="b"/>
              <a:pathLst>
                <a:path w="2134" h="1352">
                  <a:moveTo>
                    <a:pt x="583" y="18"/>
                  </a:moveTo>
                  <a:lnTo>
                    <a:pt x="583" y="18"/>
                  </a:lnTo>
                  <a:lnTo>
                    <a:pt x="465" y="28"/>
                  </a:lnTo>
                  <a:lnTo>
                    <a:pt x="359" y="40"/>
                  </a:lnTo>
                  <a:lnTo>
                    <a:pt x="258" y="54"/>
                  </a:lnTo>
                  <a:lnTo>
                    <a:pt x="170" y="72"/>
                  </a:lnTo>
                  <a:lnTo>
                    <a:pt x="170" y="72"/>
                  </a:lnTo>
                  <a:lnTo>
                    <a:pt x="130" y="82"/>
                  </a:lnTo>
                  <a:lnTo>
                    <a:pt x="96" y="92"/>
                  </a:lnTo>
                  <a:lnTo>
                    <a:pt x="66" y="102"/>
                  </a:lnTo>
                  <a:lnTo>
                    <a:pt x="42" y="112"/>
                  </a:lnTo>
                  <a:lnTo>
                    <a:pt x="25" y="122"/>
                  </a:lnTo>
                  <a:lnTo>
                    <a:pt x="10" y="134"/>
                  </a:lnTo>
                  <a:lnTo>
                    <a:pt x="2" y="146"/>
                  </a:lnTo>
                  <a:lnTo>
                    <a:pt x="0" y="158"/>
                  </a:lnTo>
                  <a:lnTo>
                    <a:pt x="0" y="1132"/>
                  </a:lnTo>
                  <a:lnTo>
                    <a:pt x="0" y="1132"/>
                  </a:lnTo>
                  <a:lnTo>
                    <a:pt x="2" y="1146"/>
                  </a:lnTo>
                  <a:lnTo>
                    <a:pt x="7" y="1160"/>
                  </a:lnTo>
                  <a:lnTo>
                    <a:pt x="15" y="1174"/>
                  </a:lnTo>
                  <a:lnTo>
                    <a:pt x="27" y="1186"/>
                  </a:lnTo>
                  <a:lnTo>
                    <a:pt x="42" y="1198"/>
                  </a:lnTo>
                  <a:lnTo>
                    <a:pt x="59" y="1210"/>
                  </a:lnTo>
                  <a:lnTo>
                    <a:pt x="81" y="1222"/>
                  </a:lnTo>
                  <a:lnTo>
                    <a:pt x="106" y="1232"/>
                  </a:lnTo>
                  <a:lnTo>
                    <a:pt x="106" y="1232"/>
                  </a:lnTo>
                  <a:lnTo>
                    <a:pt x="162" y="1252"/>
                  </a:lnTo>
                  <a:lnTo>
                    <a:pt x="226" y="1272"/>
                  </a:lnTo>
                  <a:lnTo>
                    <a:pt x="295" y="1288"/>
                  </a:lnTo>
                  <a:lnTo>
                    <a:pt x="371" y="1302"/>
                  </a:lnTo>
                  <a:lnTo>
                    <a:pt x="371" y="1302"/>
                  </a:lnTo>
                  <a:lnTo>
                    <a:pt x="450" y="1314"/>
                  </a:lnTo>
                  <a:lnTo>
                    <a:pt x="534" y="1324"/>
                  </a:lnTo>
                  <a:lnTo>
                    <a:pt x="622" y="1332"/>
                  </a:lnTo>
                  <a:lnTo>
                    <a:pt x="711" y="1340"/>
                  </a:lnTo>
                  <a:lnTo>
                    <a:pt x="711" y="1340"/>
                  </a:lnTo>
                  <a:lnTo>
                    <a:pt x="799" y="1346"/>
                  </a:lnTo>
                  <a:lnTo>
                    <a:pt x="880" y="1350"/>
                  </a:lnTo>
                  <a:lnTo>
                    <a:pt x="959" y="1352"/>
                  </a:lnTo>
                  <a:lnTo>
                    <a:pt x="1033" y="1352"/>
                  </a:lnTo>
                  <a:lnTo>
                    <a:pt x="1033" y="1352"/>
                  </a:lnTo>
                  <a:lnTo>
                    <a:pt x="1146" y="1350"/>
                  </a:lnTo>
                  <a:lnTo>
                    <a:pt x="1264" y="1344"/>
                  </a:lnTo>
                  <a:lnTo>
                    <a:pt x="1387" y="1336"/>
                  </a:lnTo>
                  <a:lnTo>
                    <a:pt x="1512" y="1326"/>
                  </a:lnTo>
                  <a:lnTo>
                    <a:pt x="1512" y="1326"/>
                  </a:lnTo>
                  <a:lnTo>
                    <a:pt x="1635" y="1314"/>
                  </a:lnTo>
                  <a:lnTo>
                    <a:pt x="1748" y="1298"/>
                  </a:lnTo>
                  <a:lnTo>
                    <a:pt x="1802" y="1288"/>
                  </a:lnTo>
                  <a:lnTo>
                    <a:pt x="1854" y="1278"/>
                  </a:lnTo>
                  <a:lnTo>
                    <a:pt x="1903" y="1266"/>
                  </a:lnTo>
                  <a:lnTo>
                    <a:pt x="1950" y="1254"/>
                  </a:lnTo>
                  <a:lnTo>
                    <a:pt x="1950" y="1254"/>
                  </a:lnTo>
                  <a:lnTo>
                    <a:pt x="1994" y="1242"/>
                  </a:lnTo>
                  <a:lnTo>
                    <a:pt x="2031" y="1228"/>
                  </a:lnTo>
                  <a:lnTo>
                    <a:pt x="2063" y="1214"/>
                  </a:lnTo>
                  <a:lnTo>
                    <a:pt x="2090" y="1198"/>
                  </a:lnTo>
                  <a:lnTo>
                    <a:pt x="2109" y="1182"/>
                  </a:lnTo>
                  <a:lnTo>
                    <a:pt x="2124" y="1166"/>
                  </a:lnTo>
                  <a:lnTo>
                    <a:pt x="2132" y="1148"/>
                  </a:lnTo>
                  <a:lnTo>
                    <a:pt x="2134" y="1130"/>
                  </a:lnTo>
                  <a:lnTo>
                    <a:pt x="2134" y="166"/>
                  </a:lnTo>
                  <a:lnTo>
                    <a:pt x="2134" y="166"/>
                  </a:lnTo>
                  <a:lnTo>
                    <a:pt x="2134" y="154"/>
                  </a:lnTo>
                  <a:lnTo>
                    <a:pt x="2129" y="144"/>
                  </a:lnTo>
                  <a:lnTo>
                    <a:pt x="2119" y="134"/>
                  </a:lnTo>
                  <a:lnTo>
                    <a:pt x="2109" y="124"/>
                  </a:lnTo>
                  <a:lnTo>
                    <a:pt x="2095" y="114"/>
                  </a:lnTo>
                  <a:lnTo>
                    <a:pt x="2075" y="104"/>
                  </a:lnTo>
                  <a:lnTo>
                    <a:pt x="2053" y="96"/>
                  </a:lnTo>
                  <a:lnTo>
                    <a:pt x="2028" y="86"/>
                  </a:lnTo>
                  <a:lnTo>
                    <a:pt x="2028" y="86"/>
                  </a:lnTo>
                  <a:lnTo>
                    <a:pt x="1972" y="72"/>
                  </a:lnTo>
                  <a:lnTo>
                    <a:pt x="1905" y="58"/>
                  </a:lnTo>
                  <a:lnTo>
                    <a:pt x="1832" y="46"/>
                  </a:lnTo>
                  <a:lnTo>
                    <a:pt x="1750" y="34"/>
                  </a:lnTo>
                  <a:lnTo>
                    <a:pt x="1750" y="34"/>
                  </a:lnTo>
                  <a:lnTo>
                    <a:pt x="1664" y="26"/>
                  </a:lnTo>
                  <a:lnTo>
                    <a:pt x="1576" y="18"/>
                  </a:lnTo>
                  <a:lnTo>
                    <a:pt x="1487" y="12"/>
                  </a:lnTo>
                  <a:lnTo>
                    <a:pt x="1399" y="8"/>
                  </a:lnTo>
                  <a:lnTo>
                    <a:pt x="1399" y="8"/>
                  </a:lnTo>
                  <a:lnTo>
                    <a:pt x="1222" y="2"/>
                  </a:lnTo>
                  <a:lnTo>
                    <a:pt x="1047" y="0"/>
                  </a:lnTo>
                  <a:lnTo>
                    <a:pt x="1047" y="0"/>
                  </a:lnTo>
                  <a:lnTo>
                    <a:pt x="934" y="0"/>
                  </a:lnTo>
                  <a:lnTo>
                    <a:pt x="821" y="4"/>
                  </a:lnTo>
                  <a:lnTo>
                    <a:pt x="703" y="10"/>
                  </a:lnTo>
                  <a:lnTo>
                    <a:pt x="583" y="18"/>
                  </a:lnTo>
                  <a:lnTo>
                    <a:pt x="583" y="18"/>
                  </a:lnTo>
                </a:path>
              </a:pathLst>
            </a:custGeom>
            <a:solidFill>
              <a:schemeClr val="bg1">
                <a:lumMod val="75000"/>
              </a:schemeClr>
            </a:solidFill>
            <a:ln w="9525">
              <a:noFill/>
              <a:round/>
            </a:ln>
          </p:spPr>
          <p:txBody>
            <a:bodyPr anchor="ctr"/>
            <a:p>
              <a:pPr algn="ctr"/>
              <a:endParaRPr lang="ko-KR" altLang="en-US"/>
            </a:p>
          </p:txBody>
        </p:sp>
        <p:sp>
          <p:nvSpPr>
            <p:cNvPr id="21" name="Freeform 13"/>
            <p:cNvSpPr/>
            <p:nvPr/>
          </p:nvSpPr>
          <p:spPr>
            <a:xfrm>
              <a:off x="818399" y="1550414"/>
              <a:ext cx="3465428" cy="569788"/>
            </a:xfrm>
            <a:custGeom>
              <a:avLst/>
              <a:gdLst/>
              <a:cxnLst>
                <a:cxn ang="0">
                  <a:pos x="1372" y="12"/>
                </a:cxn>
                <a:cxn ang="0">
                  <a:pos x="1544" y="24"/>
                </a:cxn>
                <a:cxn ang="0">
                  <a:pos x="1689" y="42"/>
                </a:cxn>
                <a:cxn ang="0">
                  <a:pos x="1751" y="52"/>
                </a:cxn>
                <a:cxn ang="0">
                  <a:pos x="1854" y="74"/>
                </a:cxn>
                <a:cxn ang="0">
                  <a:pos x="1896" y="88"/>
                </a:cxn>
                <a:cxn ang="0">
                  <a:pos x="1943" y="108"/>
                </a:cxn>
                <a:cxn ang="0">
                  <a:pos x="1962" y="122"/>
                </a:cxn>
                <a:cxn ang="0">
                  <a:pos x="1972" y="136"/>
                </a:cxn>
                <a:cxn ang="0">
                  <a:pos x="1972" y="144"/>
                </a:cxn>
                <a:cxn ang="0">
                  <a:pos x="1965" y="164"/>
                </a:cxn>
                <a:cxn ang="0">
                  <a:pos x="1940" y="182"/>
                </a:cxn>
                <a:cxn ang="0">
                  <a:pos x="1898" y="202"/>
                </a:cxn>
                <a:cxn ang="0">
                  <a:pos x="1839" y="218"/>
                </a:cxn>
                <a:cxn ang="0">
                  <a:pos x="1768" y="234"/>
                </a:cxn>
                <a:cxn ang="0">
                  <a:pos x="1586" y="260"/>
                </a:cxn>
                <a:cxn ang="0">
                  <a:pos x="1478" y="272"/>
                </a:cxn>
                <a:cxn ang="0">
                  <a:pos x="1239" y="286"/>
                </a:cxn>
                <a:cxn ang="0">
                  <a:pos x="989" y="290"/>
                </a:cxn>
                <a:cxn ang="0">
                  <a:pos x="861" y="290"/>
                </a:cxn>
                <a:cxn ang="0">
                  <a:pos x="615" y="280"/>
                </a:cxn>
                <a:cxn ang="0">
                  <a:pos x="497" y="272"/>
                </a:cxn>
                <a:cxn ang="0">
                  <a:pos x="290" y="248"/>
                </a:cxn>
                <a:cxn ang="0">
                  <a:pos x="133" y="218"/>
                </a:cxn>
                <a:cxn ang="0">
                  <a:pos x="101" y="210"/>
                </a:cxn>
                <a:cxn ang="0">
                  <a:pos x="52" y="192"/>
                </a:cxn>
                <a:cxn ang="0">
                  <a:pos x="20" y="174"/>
                </a:cxn>
                <a:cxn ang="0">
                  <a:pos x="3" y="154"/>
                </a:cxn>
                <a:cxn ang="0">
                  <a:pos x="0" y="144"/>
                </a:cxn>
                <a:cxn ang="0">
                  <a:pos x="8" y="124"/>
                </a:cxn>
                <a:cxn ang="0">
                  <a:pos x="32" y="106"/>
                </a:cxn>
                <a:cxn ang="0">
                  <a:pos x="74" y="88"/>
                </a:cxn>
                <a:cxn ang="0">
                  <a:pos x="133" y="72"/>
                </a:cxn>
                <a:cxn ang="0">
                  <a:pos x="207" y="56"/>
                </a:cxn>
                <a:cxn ang="0">
                  <a:pos x="384" y="30"/>
                </a:cxn>
                <a:cxn ang="0">
                  <a:pos x="492" y="20"/>
                </a:cxn>
                <a:cxn ang="0">
                  <a:pos x="728" y="6"/>
                </a:cxn>
                <a:cxn ang="0">
                  <a:pos x="989" y="0"/>
                </a:cxn>
                <a:cxn ang="0">
                  <a:pos x="1087" y="2"/>
                </a:cxn>
                <a:cxn ang="0">
                  <a:pos x="1279" y="6"/>
                </a:cxn>
                <a:cxn ang="0">
                  <a:pos x="1372" y="12"/>
                </a:cxn>
              </a:cxnLst>
              <a:rect l="0" t="0" r="r" b="b"/>
              <a:pathLst>
                <a:path w="1972" h="290">
                  <a:moveTo>
                    <a:pt x="1372" y="12"/>
                  </a:moveTo>
                  <a:lnTo>
                    <a:pt x="1372" y="12"/>
                  </a:lnTo>
                  <a:lnTo>
                    <a:pt x="1461" y="18"/>
                  </a:lnTo>
                  <a:lnTo>
                    <a:pt x="1544" y="24"/>
                  </a:lnTo>
                  <a:lnTo>
                    <a:pt x="1620" y="32"/>
                  </a:lnTo>
                  <a:lnTo>
                    <a:pt x="1689" y="42"/>
                  </a:lnTo>
                  <a:lnTo>
                    <a:pt x="1689" y="42"/>
                  </a:lnTo>
                  <a:lnTo>
                    <a:pt x="1751" y="52"/>
                  </a:lnTo>
                  <a:lnTo>
                    <a:pt x="1807" y="62"/>
                  </a:lnTo>
                  <a:lnTo>
                    <a:pt x="1854" y="74"/>
                  </a:lnTo>
                  <a:lnTo>
                    <a:pt x="1896" y="88"/>
                  </a:lnTo>
                  <a:lnTo>
                    <a:pt x="1896" y="88"/>
                  </a:lnTo>
                  <a:lnTo>
                    <a:pt x="1930" y="100"/>
                  </a:lnTo>
                  <a:lnTo>
                    <a:pt x="1943" y="108"/>
                  </a:lnTo>
                  <a:lnTo>
                    <a:pt x="1955" y="114"/>
                  </a:lnTo>
                  <a:lnTo>
                    <a:pt x="1962" y="122"/>
                  </a:lnTo>
                  <a:lnTo>
                    <a:pt x="1967" y="128"/>
                  </a:lnTo>
                  <a:lnTo>
                    <a:pt x="1972" y="136"/>
                  </a:lnTo>
                  <a:lnTo>
                    <a:pt x="1972" y="144"/>
                  </a:lnTo>
                  <a:lnTo>
                    <a:pt x="1972" y="144"/>
                  </a:lnTo>
                  <a:lnTo>
                    <a:pt x="1970" y="154"/>
                  </a:lnTo>
                  <a:lnTo>
                    <a:pt x="1965" y="164"/>
                  </a:lnTo>
                  <a:lnTo>
                    <a:pt x="1955" y="174"/>
                  </a:lnTo>
                  <a:lnTo>
                    <a:pt x="1940" y="182"/>
                  </a:lnTo>
                  <a:lnTo>
                    <a:pt x="1920" y="192"/>
                  </a:lnTo>
                  <a:lnTo>
                    <a:pt x="1898" y="202"/>
                  </a:lnTo>
                  <a:lnTo>
                    <a:pt x="1871" y="210"/>
                  </a:lnTo>
                  <a:lnTo>
                    <a:pt x="1839" y="218"/>
                  </a:lnTo>
                  <a:lnTo>
                    <a:pt x="1839" y="218"/>
                  </a:lnTo>
                  <a:lnTo>
                    <a:pt x="1768" y="234"/>
                  </a:lnTo>
                  <a:lnTo>
                    <a:pt x="1684" y="248"/>
                  </a:lnTo>
                  <a:lnTo>
                    <a:pt x="1586" y="260"/>
                  </a:lnTo>
                  <a:lnTo>
                    <a:pt x="1478" y="272"/>
                  </a:lnTo>
                  <a:lnTo>
                    <a:pt x="1478" y="272"/>
                  </a:lnTo>
                  <a:lnTo>
                    <a:pt x="1360" y="280"/>
                  </a:lnTo>
                  <a:lnTo>
                    <a:pt x="1239" y="286"/>
                  </a:lnTo>
                  <a:lnTo>
                    <a:pt x="1116" y="290"/>
                  </a:lnTo>
                  <a:lnTo>
                    <a:pt x="989" y="290"/>
                  </a:lnTo>
                  <a:lnTo>
                    <a:pt x="989" y="290"/>
                  </a:lnTo>
                  <a:lnTo>
                    <a:pt x="861" y="290"/>
                  </a:lnTo>
                  <a:lnTo>
                    <a:pt x="735" y="286"/>
                  </a:lnTo>
                  <a:lnTo>
                    <a:pt x="615" y="280"/>
                  </a:lnTo>
                  <a:lnTo>
                    <a:pt x="497" y="272"/>
                  </a:lnTo>
                  <a:lnTo>
                    <a:pt x="497" y="272"/>
                  </a:lnTo>
                  <a:lnTo>
                    <a:pt x="389" y="260"/>
                  </a:lnTo>
                  <a:lnTo>
                    <a:pt x="290" y="248"/>
                  </a:lnTo>
                  <a:lnTo>
                    <a:pt x="207" y="234"/>
                  </a:lnTo>
                  <a:lnTo>
                    <a:pt x="133" y="218"/>
                  </a:lnTo>
                  <a:lnTo>
                    <a:pt x="133" y="218"/>
                  </a:lnTo>
                  <a:lnTo>
                    <a:pt x="101" y="210"/>
                  </a:lnTo>
                  <a:lnTo>
                    <a:pt x="74" y="202"/>
                  </a:lnTo>
                  <a:lnTo>
                    <a:pt x="52" y="192"/>
                  </a:lnTo>
                  <a:lnTo>
                    <a:pt x="32" y="182"/>
                  </a:lnTo>
                  <a:lnTo>
                    <a:pt x="20" y="174"/>
                  </a:lnTo>
                  <a:lnTo>
                    <a:pt x="8" y="164"/>
                  </a:lnTo>
                  <a:lnTo>
                    <a:pt x="3" y="154"/>
                  </a:lnTo>
                  <a:lnTo>
                    <a:pt x="0" y="144"/>
                  </a:lnTo>
                  <a:lnTo>
                    <a:pt x="0" y="144"/>
                  </a:lnTo>
                  <a:lnTo>
                    <a:pt x="3" y="134"/>
                  </a:lnTo>
                  <a:lnTo>
                    <a:pt x="8" y="124"/>
                  </a:lnTo>
                  <a:lnTo>
                    <a:pt x="20" y="114"/>
                  </a:lnTo>
                  <a:lnTo>
                    <a:pt x="32" y="106"/>
                  </a:lnTo>
                  <a:lnTo>
                    <a:pt x="52" y="96"/>
                  </a:lnTo>
                  <a:lnTo>
                    <a:pt x="74" y="88"/>
                  </a:lnTo>
                  <a:lnTo>
                    <a:pt x="101" y="80"/>
                  </a:lnTo>
                  <a:lnTo>
                    <a:pt x="133" y="72"/>
                  </a:lnTo>
                  <a:lnTo>
                    <a:pt x="133" y="72"/>
                  </a:lnTo>
                  <a:lnTo>
                    <a:pt x="207" y="56"/>
                  </a:lnTo>
                  <a:lnTo>
                    <a:pt x="290" y="42"/>
                  </a:lnTo>
                  <a:lnTo>
                    <a:pt x="384" y="30"/>
                  </a:lnTo>
                  <a:lnTo>
                    <a:pt x="492" y="20"/>
                  </a:lnTo>
                  <a:lnTo>
                    <a:pt x="492" y="20"/>
                  </a:lnTo>
                  <a:lnTo>
                    <a:pt x="608" y="12"/>
                  </a:lnTo>
                  <a:lnTo>
                    <a:pt x="728" y="6"/>
                  </a:lnTo>
                  <a:lnTo>
                    <a:pt x="856" y="2"/>
                  </a:lnTo>
                  <a:lnTo>
                    <a:pt x="989" y="0"/>
                  </a:lnTo>
                  <a:lnTo>
                    <a:pt x="989" y="0"/>
                  </a:lnTo>
                  <a:lnTo>
                    <a:pt x="1087" y="2"/>
                  </a:lnTo>
                  <a:lnTo>
                    <a:pt x="1183" y="4"/>
                  </a:lnTo>
                  <a:lnTo>
                    <a:pt x="1279" y="6"/>
                  </a:lnTo>
                  <a:lnTo>
                    <a:pt x="1372" y="12"/>
                  </a:lnTo>
                  <a:lnTo>
                    <a:pt x="1372" y="12"/>
                  </a:lnTo>
                </a:path>
              </a:pathLst>
            </a:custGeom>
            <a:solidFill>
              <a:schemeClr val="bg1">
                <a:lumMod val="95000"/>
              </a:schemeClr>
            </a:solidFill>
            <a:ln w="9525">
              <a:noFill/>
              <a:round/>
            </a:ln>
          </p:spPr>
          <p:txBody>
            <a:bodyPr anchor="ctr"/>
            <a:p>
              <a:pPr algn="ctr"/>
              <a:endParaRPr lang="ko-KR" altLang="en-US"/>
            </a:p>
          </p:txBody>
        </p:sp>
        <p:sp>
          <p:nvSpPr>
            <p:cNvPr id="22" name="Freeform 14"/>
            <p:cNvSpPr/>
            <p:nvPr/>
          </p:nvSpPr>
          <p:spPr>
            <a:xfrm>
              <a:off x="2696015" y="1724803"/>
              <a:ext cx="1162760" cy="239744"/>
            </a:xfrm>
            <a:custGeom>
              <a:avLst/>
              <a:gdLst/>
              <a:cxnLst>
                <a:cxn ang="0">
                  <a:pos x="30" y="6"/>
                </a:cxn>
                <a:cxn ang="0">
                  <a:pos x="30" y="6"/>
                </a:cxn>
                <a:cxn ang="0">
                  <a:pos x="17" y="10"/>
                </a:cxn>
                <a:cxn ang="0">
                  <a:pos x="7" y="12"/>
                </a:cxn>
                <a:cxn ang="0">
                  <a:pos x="2" y="16"/>
                </a:cxn>
                <a:cxn ang="0">
                  <a:pos x="0" y="20"/>
                </a:cxn>
                <a:cxn ang="0">
                  <a:pos x="0" y="20"/>
                </a:cxn>
                <a:cxn ang="0">
                  <a:pos x="32" y="34"/>
                </a:cxn>
                <a:cxn ang="0">
                  <a:pos x="66" y="44"/>
                </a:cxn>
                <a:cxn ang="0">
                  <a:pos x="66" y="44"/>
                </a:cxn>
                <a:cxn ang="0">
                  <a:pos x="111" y="54"/>
                </a:cxn>
                <a:cxn ang="0">
                  <a:pos x="172" y="66"/>
                </a:cxn>
                <a:cxn ang="0">
                  <a:pos x="172" y="66"/>
                </a:cxn>
                <a:cxn ang="0">
                  <a:pos x="234" y="80"/>
                </a:cxn>
                <a:cxn ang="0">
                  <a:pos x="280" y="94"/>
                </a:cxn>
                <a:cxn ang="0">
                  <a:pos x="280" y="94"/>
                </a:cxn>
                <a:cxn ang="0">
                  <a:pos x="293" y="108"/>
                </a:cxn>
                <a:cxn ang="0">
                  <a:pos x="293" y="108"/>
                </a:cxn>
                <a:cxn ang="0">
                  <a:pos x="302" y="120"/>
                </a:cxn>
                <a:cxn ang="0">
                  <a:pos x="317" y="128"/>
                </a:cxn>
                <a:cxn ang="0">
                  <a:pos x="317" y="128"/>
                </a:cxn>
                <a:cxn ang="0">
                  <a:pos x="325" y="130"/>
                </a:cxn>
                <a:cxn ang="0">
                  <a:pos x="337" y="134"/>
                </a:cxn>
                <a:cxn ang="0">
                  <a:pos x="371" y="138"/>
                </a:cxn>
                <a:cxn ang="0">
                  <a:pos x="371" y="138"/>
                </a:cxn>
                <a:cxn ang="0">
                  <a:pos x="440" y="140"/>
                </a:cxn>
                <a:cxn ang="0">
                  <a:pos x="440" y="140"/>
                </a:cxn>
                <a:cxn ang="0">
                  <a:pos x="484" y="138"/>
                </a:cxn>
                <a:cxn ang="0">
                  <a:pos x="526" y="136"/>
                </a:cxn>
                <a:cxn ang="0">
                  <a:pos x="568" y="130"/>
                </a:cxn>
                <a:cxn ang="0">
                  <a:pos x="605" y="120"/>
                </a:cxn>
                <a:cxn ang="0">
                  <a:pos x="605" y="120"/>
                </a:cxn>
                <a:cxn ang="0">
                  <a:pos x="637" y="110"/>
                </a:cxn>
                <a:cxn ang="0">
                  <a:pos x="661" y="100"/>
                </a:cxn>
                <a:cxn ang="0">
                  <a:pos x="669" y="96"/>
                </a:cxn>
                <a:cxn ang="0">
                  <a:pos x="676" y="90"/>
                </a:cxn>
                <a:cxn ang="0">
                  <a:pos x="679" y="84"/>
                </a:cxn>
                <a:cxn ang="0">
                  <a:pos x="679" y="78"/>
                </a:cxn>
                <a:cxn ang="0">
                  <a:pos x="679" y="78"/>
                </a:cxn>
                <a:cxn ang="0">
                  <a:pos x="679" y="72"/>
                </a:cxn>
                <a:cxn ang="0">
                  <a:pos x="671" y="64"/>
                </a:cxn>
                <a:cxn ang="0">
                  <a:pos x="671" y="64"/>
                </a:cxn>
                <a:cxn ang="0">
                  <a:pos x="661" y="60"/>
                </a:cxn>
                <a:cxn ang="0">
                  <a:pos x="647" y="54"/>
                </a:cxn>
                <a:cxn ang="0">
                  <a:pos x="615" y="46"/>
                </a:cxn>
                <a:cxn ang="0">
                  <a:pos x="578" y="42"/>
                </a:cxn>
                <a:cxn ang="0">
                  <a:pos x="531" y="40"/>
                </a:cxn>
                <a:cxn ang="0">
                  <a:pos x="531" y="40"/>
                </a:cxn>
                <a:cxn ang="0">
                  <a:pos x="465" y="38"/>
                </a:cxn>
                <a:cxn ang="0">
                  <a:pos x="398" y="34"/>
                </a:cxn>
                <a:cxn ang="0">
                  <a:pos x="398" y="34"/>
                </a:cxn>
                <a:cxn ang="0">
                  <a:pos x="231" y="16"/>
                </a:cxn>
                <a:cxn ang="0">
                  <a:pos x="231" y="16"/>
                </a:cxn>
                <a:cxn ang="0">
                  <a:pos x="145" y="6"/>
                </a:cxn>
                <a:cxn ang="0">
                  <a:pos x="91" y="0"/>
                </a:cxn>
                <a:cxn ang="0">
                  <a:pos x="91" y="0"/>
                </a:cxn>
                <a:cxn ang="0">
                  <a:pos x="59" y="2"/>
                </a:cxn>
                <a:cxn ang="0">
                  <a:pos x="30" y="6"/>
                </a:cxn>
                <a:cxn ang="0">
                  <a:pos x="30" y="6"/>
                </a:cxn>
              </a:cxnLst>
              <a:rect l="0" t="0" r="r" b="b"/>
              <a:pathLst>
                <a:path w="679" h="140">
                  <a:moveTo>
                    <a:pt x="30" y="6"/>
                  </a:moveTo>
                  <a:lnTo>
                    <a:pt x="30" y="6"/>
                  </a:lnTo>
                  <a:lnTo>
                    <a:pt x="17" y="10"/>
                  </a:lnTo>
                  <a:lnTo>
                    <a:pt x="7" y="12"/>
                  </a:lnTo>
                  <a:lnTo>
                    <a:pt x="2" y="16"/>
                  </a:lnTo>
                  <a:lnTo>
                    <a:pt x="0" y="20"/>
                  </a:lnTo>
                  <a:lnTo>
                    <a:pt x="0" y="20"/>
                  </a:lnTo>
                  <a:lnTo>
                    <a:pt x="32" y="34"/>
                  </a:lnTo>
                  <a:lnTo>
                    <a:pt x="66" y="44"/>
                  </a:lnTo>
                  <a:lnTo>
                    <a:pt x="66" y="44"/>
                  </a:lnTo>
                  <a:lnTo>
                    <a:pt x="111" y="54"/>
                  </a:lnTo>
                  <a:lnTo>
                    <a:pt x="172" y="66"/>
                  </a:lnTo>
                  <a:lnTo>
                    <a:pt x="172" y="66"/>
                  </a:lnTo>
                  <a:lnTo>
                    <a:pt x="234" y="80"/>
                  </a:lnTo>
                  <a:lnTo>
                    <a:pt x="280" y="94"/>
                  </a:lnTo>
                  <a:lnTo>
                    <a:pt x="280" y="94"/>
                  </a:lnTo>
                  <a:lnTo>
                    <a:pt x="293" y="108"/>
                  </a:lnTo>
                  <a:lnTo>
                    <a:pt x="293" y="108"/>
                  </a:lnTo>
                  <a:lnTo>
                    <a:pt x="302" y="120"/>
                  </a:lnTo>
                  <a:lnTo>
                    <a:pt x="317" y="128"/>
                  </a:lnTo>
                  <a:lnTo>
                    <a:pt x="317" y="128"/>
                  </a:lnTo>
                  <a:lnTo>
                    <a:pt x="325" y="130"/>
                  </a:lnTo>
                  <a:lnTo>
                    <a:pt x="337" y="134"/>
                  </a:lnTo>
                  <a:lnTo>
                    <a:pt x="371" y="138"/>
                  </a:lnTo>
                  <a:lnTo>
                    <a:pt x="371" y="138"/>
                  </a:lnTo>
                  <a:lnTo>
                    <a:pt x="440" y="140"/>
                  </a:lnTo>
                  <a:lnTo>
                    <a:pt x="440" y="140"/>
                  </a:lnTo>
                  <a:lnTo>
                    <a:pt x="484" y="138"/>
                  </a:lnTo>
                  <a:lnTo>
                    <a:pt x="526" y="136"/>
                  </a:lnTo>
                  <a:lnTo>
                    <a:pt x="568" y="130"/>
                  </a:lnTo>
                  <a:lnTo>
                    <a:pt x="605" y="120"/>
                  </a:lnTo>
                  <a:lnTo>
                    <a:pt x="605" y="120"/>
                  </a:lnTo>
                  <a:lnTo>
                    <a:pt x="637" y="110"/>
                  </a:lnTo>
                  <a:lnTo>
                    <a:pt x="661" y="100"/>
                  </a:lnTo>
                  <a:lnTo>
                    <a:pt x="669" y="96"/>
                  </a:lnTo>
                  <a:lnTo>
                    <a:pt x="676" y="90"/>
                  </a:lnTo>
                  <a:lnTo>
                    <a:pt x="679" y="84"/>
                  </a:lnTo>
                  <a:lnTo>
                    <a:pt x="679" y="78"/>
                  </a:lnTo>
                  <a:lnTo>
                    <a:pt x="679" y="78"/>
                  </a:lnTo>
                  <a:lnTo>
                    <a:pt x="679" y="72"/>
                  </a:lnTo>
                  <a:lnTo>
                    <a:pt x="671" y="64"/>
                  </a:lnTo>
                  <a:lnTo>
                    <a:pt x="671" y="64"/>
                  </a:lnTo>
                  <a:lnTo>
                    <a:pt x="661" y="60"/>
                  </a:lnTo>
                  <a:lnTo>
                    <a:pt x="647" y="54"/>
                  </a:lnTo>
                  <a:lnTo>
                    <a:pt x="615" y="46"/>
                  </a:lnTo>
                  <a:lnTo>
                    <a:pt x="578" y="42"/>
                  </a:lnTo>
                  <a:lnTo>
                    <a:pt x="531" y="40"/>
                  </a:lnTo>
                  <a:lnTo>
                    <a:pt x="531" y="40"/>
                  </a:lnTo>
                  <a:lnTo>
                    <a:pt x="465" y="38"/>
                  </a:lnTo>
                  <a:lnTo>
                    <a:pt x="398" y="34"/>
                  </a:lnTo>
                  <a:lnTo>
                    <a:pt x="398" y="34"/>
                  </a:lnTo>
                  <a:lnTo>
                    <a:pt x="231" y="16"/>
                  </a:lnTo>
                  <a:lnTo>
                    <a:pt x="231" y="16"/>
                  </a:lnTo>
                  <a:lnTo>
                    <a:pt x="145" y="6"/>
                  </a:lnTo>
                  <a:lnTo>
                    <a:pt x="91" y="0"/>
                  </a:lnTo>
                  <a:lnTo>
                    <a:pt x="91" y="0"/>
                  </a:lnTo>
                  <a:lnTo>
                    <a:pt x="59" y="2"/>
                  </a:lnTo>
                  <a:lnTo>
                    <a:pt x="30" y="6"/>
                  </a:lnTo>
                  <a:lnTo>
                    <a:pt x="30" y="6"/>
                  </a:lnTo>
                </a:path>
              </a:pathLst>
            </a:custGeom>
            <a:solidFill>
              <a:schemeClr val="bg1">
                <a:lumMod val="85000"/>
              </a:schemeClr>
            </a:solidFill>
            <a:ln w="9525">
              <a:noFill/>
              <a:round/>
            </a:ln>
          </p:spPr>
          <p:txBody>
            <a:bodyPr anchor="ctr"/>
            <a:p>
              <a:pPr algn="ctr"/>
              <a:endParaRPr lang="ko-KR" altLang="en-US"/>
            </a:p>
          </p:txBody>
        </p:sp>
        <p:sp>
          <p:nvSpPr>
            <p:cNvPr id="23" name="Freeform 15"/>
            <p:cNvSpPr/>
            <p:nvPr/>
          </p:nvSpPr>
          <p:spPr>
            <a:xfrm>
              <a:off x="797310" y="1969477"/>
              <a:ext cx="3507606" cy="1738365"/>
            </a:xfrm>
            <a:custGeom>
              <a:avLst/>
              <a:gdLst/>
              <a:cxnLst>
                <a:cxn ang="0">
                  <a:pos x="287" y="56"/>
                </a:cxn>
                <a:cxn ang="0">
                  <a:pos x="287" y="56"/>
                </a:cxn>
                <a:cxn ang="0">
                  <a:pos x="371" y="68"/>
                </a:cxn>
                <a:cxn ang="0">
                  <a:pos x="457" y="78"/>
                </a:cxn>
                <a:cxn ang="0">
                  <a:pos x="545" y="86"/>
                </a:cxn>
                <a:cxn ang="0">
                  <a:pos x="636" y="92"/>
                </a:cxn>
                <a:cxn ang="0">
                  <a:pos x="636" y="92"/>
                </a:cxn>
                <a:cxn ang="0">
                  <a:pos x="727" y="98"/>
                </a:cxn>
                <a:cxn ang="0">
                  <a:pos x="821" y="100"/>
                </a:cxn>
                <a:cxn ang="0">
                  <a:pos x="914" y="104"/>
                </a:cxn>
                <a:cxn ang="0">
                  <a:pos x="1008" y="104"/>
                </a:cxn>
                <a:cxn ang="0">
                  <a:pos x="1008" y="104"/>
                </a:cxn>
                <a:cxn ang="0">
                  <a:pos x="1096" y="104"/>
                </a:cxn>
                <a:cxn ang="0">
                  <a:pos x="1187" y="102"/>
                </a:cxn>
                <a:cxn ang="0">
                  <a:pos x="1278" y="98"/>
                </a:cxn>
                <a:cxn ang="0">
                  <a:pos x="1367" y="92"/>
                </a:cxn>
                <a:cxn ang="0">
                  <a:pos x="1367" y="92"/>
                </a:cxn>
                <a:cxn ang="0">
                  <a:pos x="1458" y="86"/>
                </a:cxn>
                <a:cxn ang="0">
                  <a:pos x="1546" y="78"/>
                </a:cxn>
                <a:cxn ang="0">
                  <a:pos x="1630" y="68"/>
                </a:cxn>
                <a:cxn ang="0">
                  <a:pos x="1716" y="56"/>
                </a:cxn>
                <a:cxn ang="0">
                  <a:pos x="1716" y="56"/>
                </a:cxn>
                <a:cxn ang="0">
                  <a:pos x="1794" y="44"/>
                </a:cxn>
                <a:cxn ang="0">
                  <a:pos x="1868" y="30"/>
                </a:cxn>
                <a:cxn ang="0">
                  <a:pos x="1935" y="16"/>
                </a:cxn>
                <a:cxn ang="0">
                  <a:pos x="1996" y="0"/>
                </a:cxn>
                <a:cxn ang="0">
                  <a:pos x="1996" y="540"/>
                </a:cxn>
                <a:cxn ang="0">
                  <a:pos x="1996" y="540"/>
                </a:cxn>
                <a:cxn ang="0">
                  <a:pos x="1868" y="564"/>
                </a:cxn>
                <a:cxn ang="0">
                  <a:pos x="1740" y="586"/>
                </a:cxn>
                <a:cxn ang="0">
                  <a:pos x="1612" y="606"/>
                </a:cxn>
                <a:cxn ang="0">
                  <a:pos x="1482" y="620"/>
                </a:cxn>
                <a:cxn ang="0">
                  <a:pos x="1349" y="632"/>
                </a:cxn>
                <a:cxn ang="0">
                  <a:pos x="1217" y="640"/>
                </a:cxn>
                <a:cxn ang="0">
                  <a:pos x="1081" y="646"/>
                </a:cxn>
                <a:cxn ang="0">
                  <a:pos x="946" y="648"/>
                </a:cxn>
                <a:cxn ang="0">
                  <a:pos x="946" y="648"/>
                </a:cxn>
                <a:cxn ang="0">
                  <a:pos x="813" y="646"/>
                </a:cxn>
                <a:cxn ang="0">
                  <a:pos x="683" y="640"/>
                </a:cxn>
                <a:cxn ang="0">
                  <a:pos x="558" y="632"/>
                </a:cxn>
                <a:cxn ang="0">
                  <a:pos x="437" y="620"/>
                </a:cxn>
                <a:cxn ang="0">
                  <a:pos x="322" y="606"/>
                </a:cxn>
                <a:cxn ang="0">
                  <a:pos x="209" y="586"/>
                </a:cxn>
                <a:cxn ang="0">
                  <a:pos x="103" y="564"/>
                </a:cxn>
                <a:cxn ang="0">
                  <a:pos x="0" y="540"/>
                </a:cxn>
                <a:cxn ang="0">
                  <a:pos x="0" y="0"/>
                </a:cxn>
                <a:cxn ang="0">
                  <a:pos x="0" y="0"/>
                </a:cxn>
                <a:cxn ang="0">
                  <a:pos x="64" y="16"/>
                </a:cxn>
                <a:cxn ang="0">
                  <a:pos x="135" y="30"/>
                </a:cxn>
                <a:cxn ang="0">
                  <a:pos x="209" y="44"/>
                </a:cxn>
                <a:cxn ang="0">
                  <a:pos x="287" y="56"/>
                </a:cxn>
                <a:cxn ang="0">
                  <a:pos x="287" y="56"/>
                </a:cxn>
              </a:cxnLst>
              <a:rect l="0" t="0" r="r" b="b"/>
              <a:pathLst>
                <a:path w="1996" h="648">
                  <a:moveTo>
                    <a:pt x="287" y="56"/>
                  </a:moveTo>
                  <a:lnTo>
                    <a:pt x="287" y="56"/>
                  </a:lnTo>
                  <a:lnTo>
                    <a:pt x="371" y="68"/>
                  </a:lnTo>
                  <a:lnTo>
                    <a:pt x="457" y="78"/>
                  </a:lnTo>
                  <a:lnTo>
                    <a:pt x="545" y="86"/>
                  </a:lnTo>
                  <a:lnTo>
                    <a:pt x="636" y="92"/>
                  </a:lnTo>
                  <a:lnTo>
                    <a:pt x="636" y="92"/>
                  </a:lnTo>
                  <a:lnTo>
                    <a:pt x="727" y="98"/>
                  </a:lnTo>
                  <a:lnTo>
                    <a:pt x="821" y="100"/>
                  </a:lnTo>
                  <a:lnTo>
                    <a:pt x="914" y="104"/>
                  </a:lnTo>
                  <a:lnTo>
                    <a:pt x="1008" y="104"/>
                  </a:lnTo>
                  <a:lnTo>
                    <a:pt x="1008" y="104"/>
                  </a:lnTo>
                  <a:lnTo>
                    <a:pt x="1096" y="104"/>
                  </a:lnTo>
                  <a:lnTo>
                    <a:pt x="1187" y="102"/>
                  </a:lnTo>
                  <a:lnTo>
                    <a:pt x="1278" y="98"/>
                  </a:lnTo>
                  <a:lnTo>
                    <a:pt x="1367" y="92"/>
                  </a:lnTo>
                  <a:lnTo>
                    <a:pt x="1367" y="92"/>
                  </a:lnTo>
                  <a:lnTo>
                    <a:pt x="1458" y="86"/>
                  </a:lnTo>
                  <a:lnTo>
                    <a:pt x="1546" y="78"/>
                  </a:lnTo>
                  <a:lnTo>
                    <a:pt x="1630" y="68"/>
                  </a:lnTo>
                  <a:lnTo>
                    <a:pt x="1716" y="56"/>
                  </a:lnTo>
                  <a:lnTo>
                    <a:pt x="1716" y="56"/>
                  </a:lnTo>
                  <a:lnTo>
                    <a:pt x="1794" y="44"/>
                  </a:lnTo>
                  <a:lnTo>
                    <a:pt x="1868" y="30"/>
                  </a:lnTo>
                  <a:lnTo>
                    <a:pt x="1935" y="16"/>
                  </a:lnTo>
                  <a:lnTo>
                    <a:pt x="1996" y="0"/>
                  </a:lnTo>
                  <a:lnTo>
                    <a:pt x="1996" y="540"/>
                  </a:lnTo>
                  <a:lnTo>
                    <a:pt x="1996" y="540"/>
                  </a:lnTo>
                  <a:lnTo>
                    <a:pt x="1868" y="564"/>
                  </a:lnTo>
                  <a:lnTo>
                    <a:pt x="1740" y="586"/>
                  </a:lnTo>
                  <a:lnTo>
                    <a:pt x="1612" y="606"/>
                  </a:lnTo>
                  <a:lnTo>
                    <a:pt x="1482" y="620"/>
                  </a:lnTo>
                  <a:lnTo>
                    <a:pt x="1349" y="632"/>
                  </a:lnTo>
                  <a:lnTo>
                    <a:pt x="1217" y="640"/>
                  </a:lnTo>
                  <a:lnTo>
                    <a:pt x="1081" y="646"/>
                  </a:lnTo>
                  <a:lnTo>
                    <a:pt x="946" y="648"/>
                  </a:lnTo>
                  <a:lnTo>
                    <a:pt x="946" y="648"/>
                  </a:lnTo>
                  <a:lnTo>
                    <a:pt x="813" y="646"/>
                  </a:lnTo>
                  <a:lnTo>
                    <a:pt x="683" y="640"/>
                  </a:lnTo>
                  <a:lnTo>
                    <a:pt x="558" y="632"/>
                  </a:lnTo>
                  <a:lnTo>
                    <a:pt x="437" y="620"/>
                  </a:lnTo>
                  <a:lnTo>
                    <a:pt x="322" y="606"/>
                  </a:lnTo>
                  <a:lnTo>
                    <a:pt x="209" y="586"/>
                  </a:lnTo>
                  <a:lnTo>
                    <a:pt x="103" y="564"/>
                  </a:lnTo>
                  <a:lnTo>
                    <a:pt x="0" y="540"/>
                  </a:lnTo>
                  <a:lnTo>
                    <a:pt x="0" y="0"/>
                  </a:lnTo>
                  <a:lnTo>
                    <a:pt x="0" y="0"/>
                  </a:lnTo>
                  <a:lnTo>
                    <a:pt x="64" y="16"/>
                  </a:lnTo>
                  <a:lnTo>
                    <a:pt x="135" y="30"/>
                  </a:lnTo>
                  <a:lnTo>
                    <a:pt x="209" y="44"/>
                  </a:lnTo>
                  <a:lnTo>
                    <a:pt x="287" y="56"/>
                  </a:lnTo>
                  <a:lnTo>
                    <a:pt x="287" y="56"/>
                  </a:lnTo>
                </a:path>
              </a:pathLst>
            </a:custGeom>
            <a:solidFill>
              <a:schemeClr val="bg1">
                <a:lumMod val="95000"/>
              </a:schemeClr>
            </a:solidFill>
            <a:ln w="9525">
              <a:noFill/>
              <a:round/>
            </a:ln>
          </p:spPr>
          <p:txBody>
            <a:bodyPr anchor="ctr"/>
            <a:p>
              <a:pPr algn="ctr"/>
              <a:endParaRPr lang="ko-KR" altLang="en-US"/>
            </a:p>
          </p:txBody>
        </p:sp>
        <p:grpSp>
          <p:nvGrpSpPr>
            <p:cNvPr id="7" name="그룹 38"/>
            <p:cNvGrpSpPr/>
            <p:nvPr/>
          </p:nvGrpSpPr>
          <p:grpSpPr>
            <a:xfrm rot="0">
              <a:off x="1214418" y="2468282"/>
              <a:ext cx="2730956" cy="889280"/>
              <a:chOff x="3816350" y="3182938"/>
              <a:chExt cx="1511300" cy="492125"/>
            </a:xfrm>
            <a:solidFill>
              <a:schemeClr val="bg1">
                <a:lumMod val="85000"/>
              </a:schemeClr>
            </a:solidFill>
          </p:grpSpPr>
          <p:sp>
            <p:nvSpPr>
              <p:cNvPr id="25" name="Freeform 28"/>
              <p:cNvSpPr/>
              <p:nvPr/>
            </p:nvSpPr>
            <p:spPr>
              <a:xfrm>
                <a:off x="3816350" y="3182938"/>
                <a:ext cx="463550" cy="492125"/>
              </a:xfrm>
              <a:custGeom>
                <a:avLst/>
                <a:gdLst/>
                <a:cxnLst>
                  <a:cxn ang="0">
                    <a:pos x="292" y="208"/>
                  </a:cxn>
                  <a:cxn ang="0">
                    <a:pos x="288" y="224"/>
                  </a:cxn>
                  <a:cxn ang="0">
                    <a:pos x="274" y="252"/>
                  </a:cxn>
                  <a:cxn ang="0">
                    <a:pos x="266" y="264"/>
                  </a:cxn>
                  <a:cxn ang="0">
                    <a:pos x="246" y="284"/>
                  </a:cxn>
                  <a:cxn ang="0">
                    <a:pos x="222" y="300"/>
                  </a:cxn>
                  <a:cxn ang="0">
                    <a:pos x="208" y="304"/>
                  </a:cxn>
                  <a:cxn ang="0">
                    <a:pos x="176" y="310"/>
                  </a:cxn>
                  <a:cxn ang="0">
                    <a:pos x="156" y="310"/>
                  </a:cxn>
                  <a:cxn ang="0">
                    <a:pos x="112" y="308"/>
                  </a:cxn>
                  <a:cxn ang="0">
                    <a:pos x="76" y="296"/>
                  </a:cxn>
                  <a:cxn ang="0">
                    <a:pos x="60" y="288"/>
                  </a:cxn>
                  <a:cxn ang="0">
                    <a:pos x="34" y="264"/>
                  </a:cxn>
                  <a:cxn ang="0">
                    <a:pos x="22" y="246"/>
                  </a:cxn>
                  <a:cxn ang="0">
                    <a:pos x="6" y="206"/>
                  </a:cxn>
                  <a:cxn ang="0">
                    <a:pos x="0" y="154"/>
                  </a:cxn>
                  <a:cxn ang="0">
                    <a:pos x="0" y="136"/>
                  </a:cxn>
                  <a:cxn ang="0">
                    <a:pos x="6" y="104"/>
                  </a:cxn>
                  <a:cxn ang="0">
                    <a:pos x="16" y="76"/>
                  </a:cxn>
                  <a:cxn ang="0">
                    <a:pos x="30" y="50"/>
                  </a:cxn>
                  <a:cxn ang="0">
                    <a:pos x="40" y="40"/>
                  </a:cxn>
                  <a:cxn ang="0">
                    <a:pos x="62" y="22"/>
                  </a:cxn>
                  <a:cxn ang="0">
                    <a:pos x="88" y="10"/>
                  </a:cxn>
                  <a:cxn ang="0">
                    <a:pos x="118" y="2"/>
                  </a:cxn>
                  <a:cxn ang="0">
                    <a:pos x="152" y="0"/>
                  </a:cxn>
                  <a:cxn ang="0">
                    <a:pos x="178" y="2"/>
                  </a:cxn>
                  <a:cxn ang="0">
                    <a:pos x="224" y="14"/>
                  </a:cxn>
                  <a:cxn ang="0">
                    <a:pos x="240" y="24"/>
                  </a:cxn>
                  <a:cxn ang="0">
                    <a:pos x="270" y="52"/>
                  </a:cxn>
                  <a:cxn ang="0">
                    <a:pos x="290" y="94"/>
                  </a:cxn>
                  <a:cxn ang="0">
                    <a:pos x="208" y="112"/>
                  </a:cxn>
                  <a:cxn ang="0">
                    <a:pos x="198" y="92"/>
                  </a:cxn>
                  <a:cxn ang="0">
                    <a:pos x="190" y="82"/>
                  </a:cxn>
                  <a:cxn ang="0">
                    <a:pos x="180" y="76"/>
                  </a:cxn>
                  <a:cxn ang="0">
                    <a:pos x="154" y="70"/>
                  </a:cxn>
                  <a:cxn ang="0">
                    <a:pos x="138" y="72"/>
                  </a:cxn>
                  <a:cxn ang="0">
                    <a:pos x="114" y="84"/>
                  </a:cxn>
                  <a:cxn ang="0">
                    <a:pos x="106" y="96"/>
                  </a:cxn>
                  <a:cxn ang="0">
                    <a:pos x="96" y="120"/>
                  </a:cxn>
                  <a:cxn ang="0">
                    <a:pos x="92" y="154"/>
                  </a:cxn>
                  <a:cxn ang="0">
                    <a:pos x="94" y="178"/>
                  </a:cxn>
                  <a:cxn ang="0">
                    <a:pos x="102" y="212"/>
                  </a:cxn>
                  <a:cxn ang="0">
                    <a:pos x="108" y="222"/>
                  </a:cxn>
                  <a:cxn ang="0">
                    <a:pos x="126" y="236"/>
                  </a:cxn>
                  <a:cxn ang="0">
                    <a:pos x="150" y="242"/>
                  </a:cxn>
                  <a:cxn ang="0">
                    <a:pos x="164" y="240"/>
                  </a:cxn>
                  <a:cxn ang="0">
                    <a:pos x="184" y="232"/>
                  </a:cxn>
                  <a:cxn ang="0">
                    <a:pos x="190" y="226"/>
                  </a:cxn>
                  <a:cxn ang="0">
                    <a:pos x="202" y="208"/>
                  </a:cxn>
                  <a:cxn ang="0">
                    <a:pos x="210" y="182"/>
                  </a:cxn>
                </a:cxnLst>
                <a:rect l="0" t="0" r="r" b="b"/>
                <a:pathLst>
                  <a:path w="292" h="310">
                    <a:moveTo>
                      <a:pt x="210" y="182"/>
                    </a:moveTo>
                    <a:lnTo>
                      <a:pt x="292" y="208"/>
                    </a:lnTo>
                    <a:lnTo>
                      <a:pt x="292" y="208"/>
                    </a:lnTo>
                    <a:lnTo>
                      <a:pt x="288" y="224"/>
                    </a:lnTo>
                    <a:lnTo>
                      <a:pt x="282" y="238"/>
                    </a:lnTo>
                    <a:lnTo>
                      <a:pt x="274" y="252"/>
                    </a:lnTo>
                    <a:lnTo>
                      <a:pt x="266" y="264"/>
                    </a:lnTo>
                    <a:lnTo>
                      <a:pt x="266" y="264"/>
                    </a:lnTo>
                    <a:lnTo>
                      <a:pt x="256" y="276"/>
                    </a:lnTo>
                    <a:lnTo>
                      <a:pt x="246" y="284"/>
                    </a:lnTo>
                    <a:lnTo>
                      <a:pt x="234" y="292"/>
                    </a:lnTo>
                    <a:lnTo>
                      <a:pt x="222" y="300"/>
                    </a:lnTo>
                    <a:lnTo>
                      <a:pt x="222" y="300"/>
                    </a:lnTo>
                    <a:lnTo>
                      <a:pt x="208" y="304"/>
                    </a:lnTo>
                    <a:lnTo>
                      <a:pt x="192" y="308"/>
                    </a:lnTo>
                    <a:lnTo>
                      <a:pt x="176" y="310"/>
                    </a:lnTo>
                    <a:lnTo>
                      <a:pt x="156" y="310"/>
                    </a:lnTo>
                    <a:lnTo>
                      <a:pt x="156" y="310"/>
                    </a:lnTo>
                    <a:lnTo>
                      <a:pt x="132" y="310"/>
                    </a:lnTo>
                    <a:lnTo>
                      <a:pt x="112" y="308"/>
                    </a:lnTo>
                    <a:lnTo>
                      <a:pt x="92" y="302"/>
                    </a:lnTo>
                    <a:lnTo>
                      <a:pt x="76" y="296"/>
                    </a:lnTo>
                    <a:lnTo>
                      <a:pt x="76" y="296"/>
                    </a:lnTo>
                    <a:lnTo>
                      <a:pt x="60" y="288"/>
                    </a:lnTo>
                    <a:lnTo>
                      <a:pt x="46" y="278"/>
                    </a:lnTo>
                    <a:lnTo>
                      <a:pt x="34" y="264"/>
                    </a:lnTo>
                    <a:lnTo>
                      <a:pt x="22" y="246"/>
                    </a:lnTo>
                    <a:lnTo>
                      <a:pt x="22" y="246"/>
                    </a:lnTo>
                    <a:lnTo>
                      <a:pt x="12" y="228"/>
                    </a:lnTo>
                    <a:lnTo>
                      <a:pt x="6" y="206"/>
                    </a:lnTo>
                    <a:lnTo>
                      <a:pt x="2" y="182"/>
                    </a:lnTo>
                    <a:lnTo>
                      <a:pt x="0" y="154"/>
                    </a:lnTo>
                    <a:lnTo>
                      <a:pt x="0" y="154"/>
                    </a:lnTo>
                    <a:lnTo>
                      <a:pt x="0" y="136"/>
                    </a:lnTo>
                    <a:lnTo>
                      <a:pt x="2" y="120"/>
                    </a:lnTo>
                    <a:lnTo>
                      <a:pt x="6" y="104"/>
                    </a:lnTo>
                    <a:lnTo>
                      <a:pt x="10" y="88"/>
                    </a:lnTo>
                    <a:lnTo>
                      <a:pt x="16" y="76"/>
                    </a:lnTo>
                    <a:lnTo>
                      <a:pt x="22" y="62"/>
                    </a:lnTo>
                    <a:lnTo>
                      <a:pt x="30" y="50"/>
                    </a:lnTo>
                    <a:lnTo>
                      <a:pt x="40" y="40"/>
                    </a:lnTo>
                    <a:lnTo>
                      <a:pt x="40" y="40"/>
                    </a:lnTo>
                    <a:lnTo>
                      <a:pt x="50" y="30"/>
                    </a:lnTo>
                    <a:lnTo>
                      <a:pt x="62" y="22"/>
                    </a:lnTo>
                    <a:lnTo>
                      <a:pt x="74" y="16"/>
                    </a:lnTo>
                    <a:lnTo>
                      <a:pt x="88" y="10"/>
                    </a:lnTo>
                    <a:lnTo>
                      <a:pt x="102" y="6"/>
                    </a:lnTo>
                    <a:lnTo>
                      <a:pt x="118" y="2"/>
                    </a:lnTo>
                    <a:lnTo>
                      <a:pt x="134" y="0"/>
                    </a:lnTo>
                    <a:lnTo>
                      <a:pt x="152" y="0"/>
                    </a:lnTo>
                    <a:lnTo>
                      <a:pt x="152" y="0"/>
                    </a:lnTo>
                    <a:lnTo>
                      <a:pt x="178" y="2"/>
                    </a:lnTo>
                    <a:lnTo>
                      <a:pt x="202" y="6"/>
                    </a:lnTo>
                    <a:lnTo>
                      <a:pt x="224" y="14"/>
                    </a:lnTo>
                    <a:lnTo>
                      <a:pt x="240" y="24"/>
                    </a:lnTo>
                    <a:lnTo>
                      <a:pt x="240" y="24"/>
                    </a:lnTo>
                    <a:lnTo>
                      <a:pt x="256" y="36"/>
                    </a:lnTo>
                    <a:lnTo>
                      <a:pt x="270" y="52"/>
                    </a:lnTo>
                    <a:lnTo>
                      <a:pt x="280" y="72"/>
                    </a:lnTo>
                    <a:lnTo>
                      <a:pt x="290" y="94"/>
                    </a:lnTo>
                    <a:lnTo>
                      <a:pt x="208" y="112"/>
                    </a:lnTo>
                    <a:lnTo>
                      <a:pt x="208" y="112"/>
                    </a:lnTo>
                    <a:lnTo>
                      <a:pt x="202" y="100"/>
                    </a:lnTo>
                    <a:lnTo>
                      <a:pt x="198" y="92"/>
                    </a:lnTo>
                    <a:lnTo>
                      <a:pt x="198" y="92"/>
                    </a:lnTo>
                    <a:lnTo>
                      <a:pt x="190" y="82"/>
                    </a:lnTo>
                    <a:lnTo>
                      <a:pt x="180" y="76"/>
                    </a:lnTo>
                    <a:lnTo>
                      <a:pt x="180" y="76"/>
                    </a:lnTo>
                    <a:lnTo>
                      <a:pt x="168" y="72"/>
                    </a:lnTo>
                    <a:lnTo>
                      <a:pt x="154" y="70"/>
                    </a:lnTo>
                    <a:lnTo>
                      <a:pt x="154" y="70"/>
                    </a:lnTo>
                    <a:lnTo>
                      <a:pt x="138" y="72"/>
                    </a:lnTo>
                    <a:lnTo>
                      <a:pt x="126" y="76"/>
                    </a:lnTo>
                    <a:lnTo>
                      <a:pt x="114" y="84"/>
                    </a:lnTo>
                    <a:lnTo>
                      <a:pt x="106" y="96"/>
                    </a:lnTo>
                    <a:lnTo>
                      <a:pt x="106" y="96"/>
                    </a:lnTo>
                    <a:lnTo>
                      <a:pt x="100" y="106"/>
                    </a:lnTo>
                    <a:lnTo>
                      <a:pt x="96" y="120"/>
                    </a:lnTo>
                    <a:lnTo>
                      <a:pt x="94" y="136"/>
                    </a:lnTo>
                    <a:lnTo>
                      <a:pt x="92" y="154"/>
                    </a:lnTo>
                    <a:lnTo>
                      <a:pt x="92" y="154"/>
                    </a:lnTo>
                    <a:lnTo>
                      <a:pt x="94" y="178"/>
                    </a:lnTo>
                    <a:lnTo>
                      <a:pt x="96" y="196"/>
                    </a:lnTo>
                    <a:lnTo>
                      <a:pt x="102" y="212"/>
                    </a:lnTo>
                    <a:lnTo>
                      <a:pt x="108" y="222"/>
                    </a:lnTo>
                    <a:lnTo>
                      <a:pt x="108" y="222"/>
                    </a:lnTo>
                    <a:lnTo>
                      <a:pt x="116" y="230"/>
                    </a:lnTo>
                    <a:lnTo>
                      <a:pt x="126" y="236"/>
                    </a:lnTo>
                    <a:lnTo>
                      <a:pt x="138" y="240"/>
                    </a:lnTo>
                    <a:lnTo>
                      <a:pt x="150" y="242"/>
                    </a:lnTo>
                    <a:lnTo>
                      <a:pt x="150" y="242"/>
                    </a:lnTo>
                    <a:lnTo>
                      <a:pt x="164" y="240"/>
                    </a:lnTo>
                    <a:lnTo>
                      <a:pt x="174" y="238"/>
                    </a:lnTo>
                    <a:lnTo>
                      <a:pt x="184" y="232"/>
                    </a:lnTo>
                    <a:lnTo>
                      <a:pt x="190" y="226"/>
                    </a:lnTo>
                    <a:lnTo>
                      <a:pt x="190" y="226"/>
                    </a:lnTo>
                    <a:lnTo>
                      <a:pt x="198" y="218"/>
                    </a:lnTo>
                    <a:lnTo>
                      <a:pt x="202" y="208"/>
                    </a:lnTo>
                    <a:lnTo>
                      <a:pt x="208" y="196"/>
                    </a:lnTo>
                    <a:lnTo>
                      <a:pt x="210" y="182"/>
                    </a:lnTo>
                    <a:lnTo>
                      <a:pt x="210" y="182"/>
                    </a:lnTo>
                  </a:path>
                </a:pathLst>
              </a:custGeom>
              <a:grpFill/>
              <a:ln w="9525">
                <a:noFill/>
                <a:round/>
              </a:ln>
            </p:spPr>
            <p:txBody>
              <a:bodyPr anchor="ctr"/>
              <a:p>
                <a:pPr algn="ctr"/>
                <a:endParaRPr lang="ko-KR" altLang="en-US"/>
              </a:p>
            </p:txBody>
          </p:sp>
          <p:sp>
            <p:nvSpPr>
              <p:cNvPr id="26" name="Freeform 29"/>
              <p:cNvSpPr>
                <a:spLocks noEditPoints="1"/>
              </p:cNvSpPr>
              <p:nvPr/>
            </p:nvSpPr>
            <p:spPr>
              <a:xfrm>
                <a:off x="4302125" y="3192463"/>
                <a:ext cx="520700" cy="476250"/>
              </a:xfrm>
              <a:custGeom>
                <a:avLst/>
                <a:gdLst/>
                <a:cxnLst>
                  <a:cxn ang="0">
                    <a:pos x="216" y="250"/>
                  </a:cxn>
                  <a:cxn ang="0">
                    <a:pos x="110" y="250"/>
                  </a:cxn>
                  <a:cxn ang="0">
                    <a:pos x="96" y="300"/>
                  </a:cxn>
                  <a:cxn ang="0">
                    <a:pos x="0" y="300"/>
                  </a:cxn>
                  <a:cxn ang="0">
                    <a:pos x="114" y="0"/>
                  </a:cxn>
                  <a:cxn ang="0">
                    <a:pos x="216" y="0"/>
                  </a:cxn>
                  <a:cxn ang="0">
                    <a:pos x="328" y="300"/>
                  </a:cxn>
                  <a:cxn ang="0">
                    <a:pos x="230" y="300"/>
                  </a:cxn>
                  <a:cxn ang="0">
                    <a:pos x="216" y="250"/>
                  </a:cxn>
                  <a:cxn ang="0">
                    <a:pos x="196" y="186"/>
                  </a:cxn>
                  <a:cxn ang="0">
                    <a:pos x="164" y="78"/>
                  </a:cxn>
                  <a:cxn ang="0">
                    <a:pos x="130" y="186"/>
                  </a:cxn>
                  <a:cxn ang="0">
                    <a:pos x="196" y="186"/>
                  </a:cxn>
                </a:cxnLst>
                <a:rect l="0" t="0" r="r" b="b"/>
                <a:pathLst>
                  <a:path w="328" h="300">
                    <a:moveTo>
                      <a:pt x="216" y="250"/>
                    </a:moveTo>
                    <a:lnTo>
                      <a:pt x="110" y="250"/>
                    </a:lnTo>
                    <a:lnTo>
                      <a:pt x="96" y="300"/>
                    </a:lnTo>
                    <a:lnTo>
                      <a:pt x="0" y="300"/>
                    </a:lnTo>
                    <a:lnTo>
                      <a:pt x="114" y="0"/>
                    </a:lnTo>
                    <a:lnTo>
                      <a:pt x="216" y="0"/>
                    </a:lnTo>
                    <a:lnTo>
                      <a:pt x="328" y="300"/>
                    </a:lnTo>
                    <a:lnTo>
                      <a:pt x="230" y="300"/>
                    </a:lnTo>
                    <a:lnTo>
                      <a:pt x="216" y="250"/>
                    </a:lnTo>
                    <a:moveTo>
                      <a:pt x="196" y="186"/>
                    </a:moveTo>
                    <a:lnTo>
                      <a:pt x="164" y="78"/>
                    </a:lnTo>
                    <a:lnTo>
                      <a:pt x="130" y="186"/>
                    </a:lnTo>
                    <a:lnTo>
                      <a:pt x="196" y="186"/>
                    </a:lnTo>
                  </a:path>
                </a:pathLst>
              </a:custGeom>
              <a:grpFill/>
              <a:ln w="9525">
                <a:noFill/>
                <a:round/>
              </a:ln>
            </p:spPr>
            <p:txBody>
              <a:bodyPr anchor="ctr"/>
              <a:p>
                <a:pPr algn="ctr"/>
                <a:endParaRPr lang="ko-KR" altLang="en-US"/>
              </a:p>
            </p:txBody>
          </p:sp>
          <p:sp>
            <p:nvSpPr>
              <p:cNvPr id="27" name="Freeform 30"/>
              <p:cNvSpPr/>
              <p:nvPr/>
            </p:nvSpPr>
            <p:spPr>
              <a:xfrm>
                <a:off x="4870450" y="3192463"/>
                <a:ext cx="457200" cy="476250"/>
              </a:xfrm>
              <a:custGeom>
                <a:avLst/>
                <a:gdLst/>
                <a:cxnLst>
                  <a:cxn ang="0">
                    <a:pos x="0" y="0"/>
                  </a:cxn>
                  <a:cxn ang="0">
                    <a:pos x="88" y="0"/>
                  </a:cxn>
                  <a:cxn ang="0">
                    <a:pos x="200" y="166"/>
                  </a:cxn>
                  <a:cxn ang="0">
                    <a:pos x="200" y="0"/>
                  </a:cxn>
                  <a:cxn ang="0">
                    <a:pos x="288" y="0"/>
                  </a:cxn>
                  <a:cxn ang="0">
                    <a:pos x="288" y="300"/>
                  </a:cxn>
                  <a:cxn ang="0">
                    <a:pos x="200" y="300"/>
                  </a:cxn>
                  <a:cxn ang="0">
                    <a:pos x="88" y="134"/>
                  </a:cxn>
                  <a:cxn ang="0">
                    <a:pos x="88" y="300"/>
                  </a:cxn>
                  <a:cxn ang="0">
                    <a:pos x="0" y="300"/>
                  </a:cxn>
                  <a:cxn ang="0">
                    <a:pos x="0" y="0"/>
                  </a:cxn>
                </a:cxnLst>
                <a:rect l="0" t="0" r="r" b="b"/>
                <a:pathLst>
                  <a:path w="288" h="300">
                    <a:moveTo>
                      <a:pt x="0" y="0"/>
                    </a:moveTo>
                    <a:lnTo>
                      <a:pt x="88" y="0"/>
                    </a:lnTo>
                    <a:lnTo>
                      <a:pt x="200" y="166"/>
                    </a:lnTo>
                    <a:lnTo>
                      <a:pt x="200" y="0"/>
                    </a:lnTo>
                    <a:lnTo>
                      <a:pt x="288" y="0"/>
                    </a:lnTo>
                    <a:lnTo>
                      <a:pt x="288" y="300"/>
                    </a:lnTo>
                    <a:lnTo>
                      <a:pt x="200" y="300"/>
                    </a:lnTo>
                    <a:lnTo>
                      <a:pt x="88" y="134"/>
                    </a:lnTo>
                    <a:lnTo>
                      <a:pt x="88" y="300"/>
                    </a:lnTo>
                    <a:lnTo>
                      <a:pt x="0" y="300"/>
                    </a:lnTo>
                    <a:lnTo>
                      <a:pt x="0" y="0"/>
                    </a:lnTo>
                  </a:path>
                </a:pathLst>
              </a:custGeom>
              <a:grpFill/>
              <a:ln w="9525">
                <a:noFill/>
                <a:round/>
              </a:ln>
            </p:spPr>
            <p:txBody>
              <a:bodyPr anchor="ctr"/>
              <a:p>
                <a:pPr algn="ctr"/>
                <a:endParaRPr lang="ko-KR" altLang="en-US"/>
              </a:p>
            </p:txBody>
          </p:sp>
        </p:grpSp>
      </p:grpSp>
      <p:grpSp>
        <p:nvGrpSpPr>
          <p:cNvPr id="12" name="그룹 21"/>
          <p:cNvGrpSpPr/>
          <p:nvPr/>
        </p:nvGrpSpPr>
        <p:grpSpPr>
          <a:xfrm rot="0">
            <a:off x="571472" y="4000504"/>
            <a:ext cx="3926338" cy="2149271"/>
            <a:chOff x="4587592" y="1527348"/>
            <a:chExt cx="3926338" cy="2149271"/>
          </a:xfrm>
        </p:grpSpPr>
        <p:sp>
          <p:nvSpPr>
            <p:cNvPr id="29" name="Freeform 19"/>
            <p:cNvSpPr/>
            <p:nvPr/>
          </p:nvSpPr>
          <p:spPr>
            <a:xfrm>
              <a:off x="4587592" y="1527348"/>
              <a:ext cx="3926338" cy="2149271"/>
            </a:xfrm>
            <a:custGeom>
              <a:avLst/>
              <a:gdLst/>
              <a:cxnLst>
                <a:cxn ang="0">
                  <a:pos x="2742" y="889"/>
                </a:cxn>
                <a:cxn ang="0">
                  <a:pos x="2791" y="1171"/>
                </a:cxn>
                <a:cxn ang="0">
                  <a:pos x="2806" y="1319"/>
                </a:cxn>
                <a:cxn ang="0">
                  <a:pos x="2791" y="1413"/>
                </a:cxn>
                <a:cxn ang="0">
                  <a:pos x="2762" y="1427"/>
                </a:cxn>
                <a:cxn ang="0">
                  <a:pos x="2722" y="1408"/>
                </a:cxn>
                <a:cxn ang="0">
                  <a:pos x="2603" y="1250"/>
                </a:cxn>
                <a:cxn ang="0">
                  <a:pos x="2495" y="1077"/>
                </a:cxn>
                <a:cxn ang="0">
                  <a:pos x="2426" y="1022"/>
                </a:cxn>
                <a:cxn ang="0">
                  <a:pos x="2352" y="1012"/>
                </a:cxn>
                <a:cxn ang="0">
                  <a:pos x="2282" y="1047"/>
                </a:cxn>
                <a:cxn ang="0">
                  <a:pos x="2139" y="1151"/>
                </a:cxn>
                <a:cxn ang="0">
                  <a:pos x="1838" y="1353"/>
                </a:cxn>
                <a:cxn ang="0">
                  <a:pos x="1685" y="1432"/>
                </a:cxn>
                <a:cxn ang="0">
                  <a:pos x="1477" y="1501"/>
                </a:cxn>
                <a:cxn ang="0">
                  <a:pos x="1265" y="1531"/>
                </a:cxn>
                <a:cxn ang="0">
                  <a:pos x="1112" y="1531"/>
                </a:cxn>
                <a:cxn ang="0">
                  <a:pos x="850" y="1506"/>
                </a:cxn>
                <a:cxn ang="0">
                  <a:pos x="573" y="1432"/>
                </a:cxn>
                <a:cxn ang="0">
                  <a:pos x="420" y="1368"/>
                </a:cxn>
                <a:cxn ang="0">
                  <a:pos x="262" y="1274"/>
                </a:cxn>
                <a:cxn ang="0">
                  <a:pos x="143" y="1166"/>
                </a:cxn>
                <a:cxn ang="0">
                  <a:pos x="64" y="1042"/>
                </a:cxn>
                <a:cxn ang="0">
                  <a:pos x="15" y="909"/>
                </a:cxn>
                <a:cxn ang="0">
                  <a:pos x="0" y="770"/>
                </a:cxn>
                <a:cxn ang="0">
                  <a:pos x="10" y="677"/>
                </a:cxn>
                <a:cxn ang="0">
                  <a:pos x="49" y="538"/>
                </a:cxn>
                <a:cxn ang="0">
                  <a:pos x="119" y="415"/>
                </a:cxn>
                <a:cxn ang="0">
                  <a:pos x="227" y="301"/>
                </a:cxn>
                <a:cxn ang="0">
                  <a:pos x="366" y="198"/>
                </a:cxn>
                <a:cxn ang="0">
                  <a:pos x="479" y="138"/>
                </a:cxn>
                <a:cxn ang="0">
                  <a:pos x="741" y="44"/>
                </a:cxn>
                <a:cxn ang="0">
                  <a:pos x="988" y="5"/>
                </a:cxn>
                <a:cxn ang="0">
                  <a:pos x="1146" y="0"/>
                </a:cxn>
                <a:cxn ang="0">
                  <a:pos x="1324" y="20"/>
                </a:cxn>
                <a:cxn ang="0">
                  <a:pos x="1522" y="79"/>
                </a:cxn>
                <a:cxn ang="0">
                  <a:pos x="1670" y="143"/>
                </a:cxn>
                <a:cxn ang="0">
                  <a:pos x="1991" y="316"/>
                </a:cxn>
                <a:cxn ang="0">
                  <a:pos x="2208" y="454"/>
                </a:cxn>
                <a:cxn ang="0">
                  <a:pos x="2352" y="524"/>
                </a:cxn>
                <a:cxn ang="0">
                  <a:pos x="2386" y="524"/>
                </a:cxn>
                <a:cxn ang="0">
                  <a:pos x="2465" y="454"/>
                </a:cxn>
                <a:cxn ang="0">
                  <a:pos x="2682" y="183"/>
                </a:cxn>
                <a:cxn ang="0">
                  <a:pos x="2757" y="114"/>
                </a:cxn>
                <a:cxn ang="0">
                  <a:pos x="2786" y="123"/>
                </a:cxn>
                <a:cxn ang="0">
                  <a:pos x="2806" y="212"/>
                </a:cxn>
                <a:cxn ang="0">
                  <a:pos x="2801" y="420"/>
                </a:cxn>
                <a:cxn ang="0">
                  <a:pos x="2766" y="642"/>
                </a:cxn>
                <a:cxn ang="0">
                  <a:pos x="2737" y="830"/>
                </a:cxn>
              </a:cxnLst>
              <a:rect l="0" t="0" r="r" b="b"/>
              <a:pathLst>
                <a:path w="2806" h="1536">
                  <a:moveTo>
                    <a:pt x="2737" y="830"/>
                  </a:moveTo>
                  <a:lnTo>
                    <a:pt x="2737" y="830"/>
                  </a:lnTo>
                  <a:lnTo>
                    <a:pt x="2742" y="889"/>
                  </a:lnTo>
                  <a:lnTo>
                    <a:pt x="2752" y="948"/>
                  </a:lnTo>
                  <a:lnTo>
                    <a:pt x="2752" y="948"/>
                  </a:lnTo>
                  <a:lnTo>
                    <a:pt x="2791" y="1171"/>
                  </a:lnTo>
                  <a:lnTo>
                    <a:pt x="2801" y="1254"/>
                  </a:lnTo>
                  <a:lnTo>
                    <a:pt x="2806" y="1319"/>
                  </a:lnTo>
                  <a:lnTo>
                    <a:pt x="2806" y="1319"/>
                  </a:lnTo>
                  <a:lnTo>
                    <a:pt x="2806" y="1368"/>
                  </a:lnTo>
                  <a:lnTo>
                    <a:pt x="2796" y="1398"/>
                  </a:lnTo>
                  <a:lnTo>
                    <a:pt x="2791" y="1413"/>
                  </a:lnTo>
                  <a:lnTo>
                    <a:pt x="2781" y="1417"/>
                  </a:lnTo>
                  <a:lnTo>
                    <a:pt x="2771" y="1422"/>
                  </a:lnTo>
                  <a:lnTo>
                    <a:pt x="2762" y="1427"/>
                  </a:lnTo>
                  <a:lnTo>
                    <a:pt x="2762" y="1427"/>
                  </a:lnTo>
                  <a:lnTo>
                    <a:pt x="2742" y="1422"/>
                  </a:lnTo>
                  <a:lnTo>
                    <a:pt x="2722" y="1408"/>
                  </a:lnTo>
                  <a:lnTo>
                    <a:pt x="2697" y="1383"/>
                  </a:lnTo>
                  <a:lnTo>
                    <a:pt x="2668" y="1348"/>
                  </a:lnTo>
                  <a:lnTo>
                    <a:pt x="2603" y="1250"/>
                  </a:lnTo>
                  <a:lnTo>
                    <a:pt x="2519" y="1111"/>
                  </a:lnTo>
                  <a:lnTo>
                    <a:pt x="2519" y="1111"/>
                  </a:lnTo>
                  <a:lnTo>
                    <a:pt x="2495" y="1077"/>
                  </a:lnTo>
                  <a:lnTo>
                    <a:pt x="2475" y="1052"/>
                  </a:lnTo>
                  <a:lnTo>
                    <a:pt x="2450" y="1032"/>
                  </a:lnTo>
                  <a:lnTo>
                    <a:pt x="2426" y="1022"/>
                  </a:lnTo>
                  <a:lnTo>
                    <a:pt x="2406" y="1017"/>
                  </a:lnTo>
                  <a:lnTo>
                    <a:pt x="2386" y="1012"/>
                  </a:lnTo>
                  <a:lnTo>
                    <a:pt x="2352" y="1012"/>
                  </a:lnTo>
                  <a:lnTo>
                    <a:pt x="2352" y="1012"/>
                  </a:lnTo>
                  <a:lnTo>
                    <a:pt x="2327" y="1022"/>
                  </a:lnTo>
                  <a:lnTo>
                    <a:pt x="2282" y="1047"/>
                  </a:lnTo>
                  <a:lnTo>
                    <a:pt x="2218" y="1091"/>
                  </a:lnTo>
                  <a:lnTo>
                    <a:pt x="2139" y="1151"/>
                  </a:lnTo>
                  <a:lnTo>
                    <a:pt x="2139" y="1151"/>
                  </a:lnTo>
                  <a:lnTo>
                    <a:pt x="2035" y="1230"/>
                  </a:lnTo>
                  <a:lnTo>
                    <a:pt x="1937" y="1299"/>
                  </a:lnTo>
                  <a:lnTo>
                    <a:pt x="1838" y="1353"/>
                  </a:lnTo>
                  <a:lnTo>
                    <a:pt x="1749" y="1403"/>
                  </a:lnTo>
                  <a:lnTo>
                    <a:pt x="1749" y="1403"/>
                  </a:lnTo>
                  <a:lnTo>
                    <a:pt x="1685" y="1432"/>
                  </a:lnTo>
                  <a:lnTo>
                    <a:pt x="1615" y="1462"/>
                  </a:lnTo>
                  <a:lnTo>
                    <a:pt x="1546" y="1482"/>
                  </a:lnTo>
                  <a:lnTo>
                    <a:pt x="1477" y="1501"/>
                  </a:lnTo>
                  <a:lnTo>
                    <a:pt x="1408" y="1516"/>
                  </a:lnTo>
                  <a:lnTo>
                    <a:pt x="1339" y="1526"/>
                  </a:lnTo>
                  <a:lnTo>
                    <a:pt x="1265" y="1531"/>
                  </a:lnTo>
                  <a:lnTo>
                    <a:pt x="1196" y="1536"/>
                  </a:lnTo>
                  <a:lnTo>
                    <a:pt x="1196" y="1536"/>
                  </a:lnTo>
                  <a:lnTo>
                    <a:pt x="1112" y="1531"/>
                  </a:lnTo>
                  <a:lnTo>
                    <a:pt x="1028" y="1526"/>
                  </a:lnTo>
                  <a:lnTo>
                    <a:pt x="939" y="1516"/>
                  </a:lnTo>
                  <a:lnTo>
                    <a:pt x="850" y="1506"/>
                  </a:lnTo>
                  <a:lnTo>
                    <a:pt x="756" y="1487"/>
                  </a:lnTo>
                  <a:lnTo>
                    <a:pt x="662" y="1462"/>
                  </a:lnTo>
                  <a:lnTo>
                    <a:pt x="573" y="1432"/>
                  </a:lnTo>
                  <a:lnTo>
                    <a:pt x="479" y="1393"/>
                  </a:lnTo>
                  <a:lnTo>
                    <a:pt x="479" y="1393"/>
                  </a:lnTo>
                  <a:lnTo>
                    <a:pt x="420" y="1368"/>
                  </a:lnTo>
                  <a:lnTo>
                    <a:pt x="366" y="1338"/>
                  </a:lnTo>
                  <a:lnTo>
                    <a:pt x="311" y="1304"/>
                  </a:lnTo>
                  <a:lnTo>
                    <a:pt x="262" y="1274"/>
                  </a:lnTo>
                  <a:lnTo>
                    <a:pt x="222" y="1235"/>
                  </a:lnTo>
                  <a:lnTo>
                    <a:pt x="183" y="1200"/>
                  </a:lnTo>
                  <a:lnTo>
                    <a:pt x="143" y="1166"/>
                  </a:lnTo>
                  <a:lnTo>
                    <a:pt x="114" y="1126"/>
                  </a:lnTo>
                  <a:lnTo>
                    <a:pt x="89" y="1082"/>
                  </a:lnTo>
                  <a:lnTo>
                    <a:pt x="64" y="1042"/>
                  </a:lnTo>
                  <a:lnTo>
                    <a:pt x="44" y="998"/>
                  </a:lnTo>
                  <a:lnTo>
                    <a:pt x="30" y="953"/>
                  </a:lnTo>
                  <a:lnTo>
                    <a:pt x="15" y="909"/>
                  </a:lnTo>
                  <a:lnTo>
                    <a:pt x="5" y="864"/>
                  </a:lnTo>
                  <a:lnTo>
                    <a:pt x="0" y="815"/>
                  </a:lnTo>
                  <a:lnTo>
                    <a:pt x="0" y="770"/>
                  </a:lnTo>
                  <a:lnTo>
                    <a:pt x="0" y="770"/>
                  </a:lnTo>
                  <a:lnTo>
                    <a:pt x="0" y="721"/>
                  </a:lnTo>
                  <a:lnTo>
                    <a:pt x="10" y="677"/>
                  </a:lnTo>
                  <a:lnTo>
                    <a:pt x="15" y="627"/>
                  </a:lnTo>
                  <a:lnTo>
                    <a:pt x="30" y="583"/>
                  </a:lnTo>
                  <a:lnTo>
                    <a:pt x="49" y="538"/>
                  </a:lnTo>
                  <a:lnTo>
                    <a:pt x="69" y="499"/>
                  </a:lnTo>
                  <a:lnTo>
                    <a:pt x="94" y="454"/>
                  </a:lnTo>
                  <a:lnTo>
                    <a:pt x="119" y="415"/>
                  </a:lnTo>
                  <a:lnTo>
                    <a:pt x="153" y="375"/>
                  </a:lnTo>
                  <a:lnTo>
                    <a:pt x="188" y="336"/>
                  </a:lnTo>
                  <a:lnTo>
                    <a:pt x="227" y="301"/>
                  </a:lnTo>
                  <a:lnTo>
                    <a:pt x="272" y="262"/>
                  </a:lnTo>
                  <a:lnTo>
                    <a:pt x="316" y="232"/>
                  </a:lnTo>
                  <a:lnTo>
                    <a:pt x="366" y="198"/>
                  </a:lnTo>
                  <a:lnTo>
                    <a:pt x="420" y="168"/>
                  </a:lnTo>
                  <a:lnTo>
                    <a:pt x="479" y="138"/>
                  </a:lnTo>
                  <a:lnTo>
                    <a:pt x="479" y="138"/>
                  </a:lnTo>
                  <a:lnTo>
                    <a:pt x="568" y="99"/>
                  </a:lnTo>
                  <a:lnTo>
                    <a:pt x="652" y="69"/>
                  </a:lnTo>
                  <a:lnTo>
                    <a:pt x="741" y="44"/>
                  </a:lnTo>
                  <a:lnTo>
                    <a:pt x="825" y="30"/>
                  </a:lnTo>
                  <a:lnTo>
                    <a:pt x="904" y="15"/>
                  </a:lnTo>
                  <a:lnTo>
                    <a:pt x="988" y="5"/>
                  </a:lnTo>
                  <a:lnTo>
                    <a:pt x="1067" y="0"/>
                  </a:lnTo>
                  <a:lnTo>
                    <a:pt x="1146" y="0"/>
                  </a:lnTo>
                  <a:lnTo>
                    <a:pt x="1146" y="0"/>
                  </a:lnTo>
                  <a:lnTo>
                    <a:pt x="1205" y="0"/>
                  </a:lnTo>
                  <a:lnTo>
                    <a:pt x="1265" y="10"/>
                  </a:lnTo>
                  <a:lnTo>
                    <a:pt x="1324" y="20"/>
                  </a:lnTo>
                  <a:lnTo>
                    <a:pt x="1388" y="35"/>
                  </a:lnTo>
                  <a:lnTo>
                    <a:pt x="1452" y="54"/>
                  </a:lnTo>
                  <a:lnTo>
                    <a:pt x="1522" y="79"/>
                  </a:lnTo>
                  <a:lnTo>
                    <a:pt x="1596" y="109"/>
                  </a:lnTo>
                  <a:lnTo>
                    <a:pt x="1670" y="143"/>
                  </a:lnTo>
                  <a:lnTo>
                    <a:pt x="1670" y="143"/>
                  </a:lnTo>
                  <a:lnTo>
                    <a:pt x="1764" y="193"/>
                  </a:lnTo>
                  <a:lnTo>
                    <a:pt x="1872" y="247"/>
                  </a:lnTo>
                  <a:lnTo>
                    <a:pt x="1991" y="316"/>
                  </a:lnTo>
                  <a:lnTo>
                    <a:pt x="2114" y="400"/>
                  </a:lnTo>
                  <a:lnTo>
                    <a:pt x="2114" y="400"/>
                  </a:lnTo>
                  <a:lnTo>
                    <a:pt x="2208" y="454"/>
                  </a:lnTo>
                  <a:lnTo>
                    <a:pt x="2282" y="494"/>
                  </a:lnTo>
                  <a:lnTo>
                    <a:pt x="2352" y="524"/>
                  </a:lnTo>
                  <a:lnTo>
                    <a:pt x="2352" y="524"/>
                  </a:lnTo>
                  <a:lnTo>
                    <a:pt x="2361" y="528"/>
                  </a:lnTo>
                  <a:lnTo>
                    <a:pt x="2371" y="528"/>
                  </a:lnTo>
                  <a:lnTo>
                    <a:pt x="2386" y="524"/>
                  </a:lnTo>
                  <a:lnTo>
                    <a:pt x="2406" y="509"/>
                  </a:lnTo>
                  <a:lnTo>
                    <a:pt x="2431" y="489"/>
                  </a:lnTo>
                  <a:lnTo>
                    <a:pt x="2465" y="454"/>
                  </a:lnTo>
                  <a:lnTo>
                    <a:pt x="2505" y="410"/>
                  </a:lnTo>
                  <a:lnTo>
                    <a:pt x="2505" y="410"/>
                  </a:lnTo>
                  <a:lnTo>
                    <a:pt x="2682" y="183"/>
                  </a:lnTo>
                  <a:lnTo>
                    <a:pt x="2712" y="148"/>
                  </a:lnTo>
                  <a:lnTo>
                    <a:pt x="2737" y="123"/>
                  </a:lnTo>
                  <a:lnTo>
                    <a:pt x="2757" y="114"/>
                  </a:lnTo>
                  <a:lnTo>
                    <a:pt x="2771" y="114"/>
                  </a:lnTo>
                  <a:lnTo>
                    <a:pt x="2771" y="114"/>
                  </a:lnTo>
                  <a:lnTo>
                    <a:pt x="2786" y="123"/>
                  </a:lnTo>
                  <a:lnTo>
                    <a:pt x="2796" y="143"/>
                  </a:lnTo>
                  <a:lnTo>
                    <a:pt x="2801" y="173"/>
                  </a:lnTo>
                  <a:lnTo>
                    <a:pt x="2806" y="212"/>
                  </a:lnTo>
                  <a:lnTo>
                    <a:pt x="2806" y="212"/>
                  </a:lnTo>
                  <a:lnTo>
                    <a:pt x="2806" y="346"/>
                  </a:lnTo>
                  <a:lnTo>
                    <a:pt x="2801" y="420"/>
                  </a:lnTo>
                  <a:lnTo>
                    <a:pt x="2786" y="514"/>
                  </a:lnTo>
                  <a:lnTo>
                    <a:pt x="2786" y="514"/>
                  </a:lnTo>
                  <a:lnTo>
                    <a:pt x="2766" y="642"/>
                  </a:lnTo>
                  <a:lnTo>
                    <a:pt x="2752" y="721"/>
                  </a:lnTo>
                  <a:lnTo>
                    <a:pt x="2742" y="780"/>
                  </a:lnTo>
                  <a:lnTo>
                    <a:pt x="2737" y="830"/>
                  </a:lnTo>
                  <a:lnTo>
                    <a:pt x="2737" y="830"/>
                  </a:lnTo>
                </a:path>
              </a:pathLst>
            </a:custGeom>
            <a:solidFill>
              <a:schemeClr val="bg1">
                <a:lumMod val="85000"/>
              </a:schemeClr>
            </a:solidFill>
            <a:ln w="76200">
              <a:solidFill>
                <a:schemeClr val="bg1">
                  <a:lumMod val="95000"/>
                </a:schemeClr>
              </a:solidFill>
              <a:round/>
            </a:ln>
          </p:spPr>
          <p:txBody>
            <a:bodyPr anchor="ctr"/>
            <a:p>
              <a:pPr algn="ctr"/>
              <a:endParaRPr lang="ko-KR" altLang="en-US"/>
            </a:p>
          </p:txBody>
        </p:sp>
        <p:sp>
          <p:nvSpPr>
            <p:cNvPr id="30" name="Freeform 20"/>
            <p:cNvSpPr/>
            <p:nvPr/>
          </p:nvSpPr>
          <p:spPr>
            <a:xfrm>
              <a:off x="5062022" y="2029766"/>
              <a:ext cx="447676" cy="443142"/>
            </a:xfrm>
            <a:custGeom>
              <a:avLst/>
              <a:gdLst/>
              <a:cxnLst>
                <a:cxn ang="0">
                  <a:pos x="395" y="193"/>
                </a:cxn>
                <a:cxn ang="0">
                  <a:pos x="395" y="193"/>
                </a:cxn>
                <a:cxn ang="0">
                  <a:pos x="395" y="153"/>
                </a:cxn>
                <a:cxn ang="0">
                  <a:pos x="381" y="119"/>
                </a:cxn>
                <a:cxn ang="0">
                  <a:pos x="366" y="84"/>
                </a:cxn>
                <a:cxn ang="0">
                  <a:pos x="341" y="55"/>
                </a:cxn>
                <a:cxn ang="0">
                  <a:pos x="341" y="55"/>
                </a:cxn>
                <a:cxn ang="0">
                  <a:pos x="306" y="30"/>
                </a:cxn>
                <a:cxn ang="0">
                  <a:pos x="277" y="10"/>
                </a:cxn>
                <a:cxn ang="0">
                  <a:pos x="237" y="0"/>
                </a:cxn>
                <a:cxn ang="0">
                  <a:pos x="198" y="0"/>
                </a:cxn>
                <a:cxn ang="0">
                  <a:pos x="198" y="0"/>
                </a:cxn>
                <a:cxn ang="0">
                  <a:pos x="158" y="0"/>
                </a:cxn>
                <a:cxn ang="0">
                  <a:pos x="124" y="10"/>
                </a:cxn>
                <a:cxn ang="0">
                  <a:pos x="89" y="30"/>
                </a:cxn>
                <a:cxn ang="0">
                  <a:pos x="59" y="55"/>
                </a:cxn>
                <a:cxn ang="0">
                  <a:pos x="59" y="55"/>
                </a:cxn>
                <a:cxn ang="0">
                  <a:pos x="35" y="84"/>
                </a:cxn>
                <a:cxn ang="0">
                  <a:pos x="15" y="119"/>
                </a:cxn>
                <a:cxn ang="0">
                  <a:pos x="5" y="153"/>
                </a:cxn>
                <a:cxn ang="0">
                  <a:pos x="0" y="193"/>
                </a:cxn>
                <a:cxn ang="0">
                  <a:pos x="0" y="193"/>
                </a:cxn>
                <a:cxn ang="0">
                  <a:pos x="5" y="232"/>
                </a:cxn>
                <a:cxn ang="0">
                  <a:pos x="15" y="267"/>
                </a:cxn>
                <a:cxn ang="0">
                  <a:pos x="35" y="302"/>
                </a:cxn>
                <a:cxn ang="0">
                  <a:pos x="59" y="331"/>
                </a:cxn>
                <a:cxn ang="0">
                  <a:pos x="59" y="331"/>
                </a:cxn>
                <a:cxn ang="0">
                  <a:pos x="89" y="356"/>
                </a:cxn>
                <a:cxn ang="0">
                  <a:pos x="124" y="376"/>
                </a:cxn>
                <a:cxn ang="0">
                  <a:pos x="158" y="386"/>
                </a:cxn>
                <a:cxn ang="0">
                  <a:pos x="198" y="391"/>
                </a:cxn>
                <a:cxn ang="0">
                  <a:pos x="198" y="391"/>
                </a:cxn>
                <a:cxn ang="0">
                  <a:pos x="237" y="386"/>
                </a:cxn>
                <a:cxn ang="0">
                  <a:pos x="277" y="376"/>
                </a:cxn>
                <a:cxn ang="0">
                  <a:pos x="306" y="356"/>
                </a:cxn>
                <a:cxn ang="0">
                  <a:pos x="341" y="331"/>
                </a:cxn>
                <a:cxn ang="0">
                  <a:pos x="341" y="331"/>
                </a:cxn>
                <a:cxn ang="0">
                  <a:pos x="366" y="302"/>
                </a:cxn>
                <a:cxn ang="0">
                  <a:pos x="381" y="267"/>
                </a:cxn>
                <a:cxn ang="0">
                  <a:pos x="395" y="232"/>
                </a:cxn>
                <a:cxn ang="0">
                  <a:pos x="395" y="193"/>
                </a:cxn>
                <a:cxn ang="0">
                  <a:pos x="395" y="193"/>
                </a:cxn>
              </a:cxnLst>
              <a:rect l="0" t="0" r="r" b="b"/>
              <a:pathLst>
                <a:path w="395" h="391">
                  <a:moveTo>
                    <a:pt x="395" y="193"/>
                  </a:moveTo>
                  <a:lnTo>
                    <a:pt x="395" y="193"/>
                  </a:lnTo>
                  <a:lnTo>
                    <a:pt x="395" y="153"/>
                  </a:lnTo>
                  <a:lnTo>
                    <a:pt x="381" y="119"/>
                  </a:lnTo>
                  <a:lnTo>
                    <a:pt x="366" y="84"/>
                  </a:lnTo>
                  <a:lnTo>
                    <a:pt x="341" y="55"/>
                  </a:lnTo>
                  <a:lnTo>
                    <a:pt x="341" y="55"/>
                  </a:lnTo>
                  <a:lnTo>
                    <a:pt x="306" y="30"/>
                  </a:lnTo>
                  <a:lnTo>
                    <a:pt x="277" y="10"/>
                  </a:lnTo>
                  <a:lnTo>
                    <a:pt x="237" y="0"/>
                  </a:lnTo>
                  <a:lnTo>
                    <a:pt x="198" y="0"/>
                  </a:lnTo>
                  <a:lnTo>
                    <a:pt x="198" y="0"/>
                  </a:lnTo>
                  <a:lnTo>
                    <a:pt x="158" y="0"/>
                  </a:lnTo>
                  <a:lnTo>
                    <a:pt x="124" y="10"/>
                  </a:lnTo>
                  <a:lnTo>
                    <a:pt x="89" y="30"/>
                  </a:lnTo>
                  <a:lnTo>
                    <a:pt x="59" y="55"/>
                  </a:lnTo>
                  <a:lnTo>
                    <a:pt x="59" y="55"/>
                  </a:lnTo>
                  <a:lnTo>
                    <a:pt x="35" y="84"/>
                  </a:lnTo>
                  <a:lnTo>
                    <a:pt x="15" y="119"/>
                  </a:lnTo>
                  <a:lnTo>
                    <a:pt x="5" y="153"/>
                  </a:lnTo>
                  <a:lnTo>
                    <a:pt x="0" y="193"/>
                  </a:lnTo>
                  <a:lnTo>
                    <a:pt x="0" y="193"/>
                  </a:lnTo>
                  <a:lnTo>
                    <a:pt x="5" y="232"/>
                  </a:lnTo>
                  <a:lnTo>
                    <a:pt x="15" y="267"/>
                  </a:lnTo>
                  <a:lnTo>
                    <a:pt x="35" y="302"/>
                  </a:lnTo>
                  <a:lnTo>
                    <a:pt x="59" y="331"/>
                  </a:lnTo>
                  <a:lnTo>
                    <a:pt x="59" y="331"/>
                  </a:lnTo>
                  <a:lnTo>
                    <a:pt x="89" y="356"/>
                  </a:lnTo>
                  <a:lnTo>
                    <a:pt x="124" y="376"/>
                  </a:lnTo>
                  <a:lnTo>
                    <a:pt x="158" y="386"/>
                  </a:lnTo>
                  <a:lnTo>
                    <a:pt x="198" y="391"/>
                  </a:lnTo>
                  <a:lnTo>
                    <a:pt x="198" y="391"/>
                  </a:lnTo>
                  <a:lnTo>
                    <a:pt x="237" y="386"/>
                  </a:lnTo>
                  <a:lnTo>
                    <a:pt x="277" y="376"/>
                  </a:lnTo>
                  <a:lnTo>
                    <a:pt x="306" y="356"/>
                  </a:lnTo>
                  <a:lnTo>
                    <a:pt x="341" y="331"/>
                  </a:lnTo>
                  <a:lnTo>
                    <a:pt x="341" y="331"/>
                  </a:lnTo>
                  <a:lnTo>
                    <a:pt x="366" y="302"/>
                  </a:lnTo>
                  <a:lnTo>
                    <a:pt x="381" y="267"/>
                  </a:lnTo>
                  <a:lnTo>
                    <a:pt x="395" y="232"/>
                  </a:lnTo>
                  <a:lnTo>
                    <a:pt x="395" y="193"/>
                  </a:lnTo>
                  <a:lnTo>
                    <a:pt x="395" y="193"/>
                  </a:lnTo>
                </a:path>
              </a:pathLst>
            </a:custGeom>
            <a:solidFill>
              <a:schemeClr val="bg1">
                <a:lumMod val="95000"/>
              </a:schemeClr>
            </a:solidFill>
            <a:ln w="9525">
              <a:solidFill>
                <a:schemeClr val="bg1">
                  <a:lumMod val="95000"/>
                </a:schemeClr>
              </a:solidFill>
              <a:round/>
            </a:ln>
          </p:spPr>
          <p:txBody>
            <a:bodyPr anchor="ctr"/>
            <a:p>
              <a:pPr algn="ctr"/>
              <a:endParaRPr lang="ko-KR" altLang="en-US"/>
            </a:p>
          </p:txBody>
        </p:sp>
      </p:grpSp>
      <p:sp>
        <p:nvSpPr>
          <p:cNvPr id="2" name="제목 1"/>
          <p:cNvSpPr>
            <a:spLocks noGrp="1"/>
          </p:cNvSpPr>
          <p:nvPr>
            <p:ph type="title" idx="0"/>
          </p:nvPr>
        </p:nvSpPr>
        <p:spPr/>
        <p:txBody>
          <a:bodyPr/>
          <a:lstStyle/>
          <a:p>
            <a:pPr lvl="0"/>
            <a:r>
              <a:rPr lang="ko-KR" altLang="en-US" sz="3600"/>
              <a:t>인간의 고유한 특징 - 이성적 영혼 </a:t>
            </a:r>
            <a:endParaRPr lang="ko-KR" altLang="en-US" sz="3600"/>
          </a:p>
        </p:txBody>
      </p:sp>
      <p:sp>
        <p:nvSpPr>
          <p:cNvPr id="37" name="내용 개체 틀 36"/>
          <p:cNvSpPr>
            <a:spLocks noGrp="1"/>
          </p:cNvSpPr>
          <p:nvPr>
            <p:ph sz="quarter" idx="13"/>
          </p:nvPr>
        </p:nvSpPr>
        <p:spPr>
          <a:xfrm>
            <a:off x="653144" y="1314329"/>
            <a:ext cx="3679368" cy="2195078"/>
          </a:xfrm>
        </p:spPr>
        <p:txBody>
          <a:bodyPr anchor="ctr"/>
          <a:lstStyle/>
          <a:p>
            <a:pPr/>
            <a:r>
              <a:rPr lang="ko-KR" altLang="en-US"/>
              <a:t>1. 감각 능력</a:t>
            </a:r>
            <a:r>
              <a:rPr lang="en-US" altLang="ko-KR"/>
              <a:t>- </a:t>
            </a:r>
            <a:r>
              <a:rPr lang="ko-KR" altLang="en-US"/>
              <a:t>지적</a:t>
            </a:r>
            <a:r>
              <a:rPr lang="en-US" altLang="ko-KR"/>
              <a:t> </a:t>
            </a:r>
            <a:r>
              <a:rPr lang="ko-KR" altLang="en-US"/>
              <a:t>개념의 획득에서 필수적  </a:t>
            </a:r>
            <a:endParaRPr lang="ko-KR" altLang="en-US"/>
          </a:p>
        </p:txBody>
      </p:sp>
      <p:sp>
        <p:nvSpPr>
          <p:cNvPr id="38" name="내용 개체 틀 37"/>
          <p:cNvSpPr>
            <a:spLocks noGrp="1"/>
          </p:cNvSpPr>
          <p:nvPr>
            <p:ph sz="quarter" idx="14"/>
          </p:nvPr>
        </p:nvSpPr>
        <p:spPr>
          <a:xfrm>
            <a:off x="4811488" y="1314329"/>
            <a:ext cx="3679368" cy="2195078"/>
          </a:xfrm>
        </p:spPr>
        <p:txBody>
          <a:bodyPr anchor="ctr"/>
          <a:lstStyle/>
          <a:p>
            <a:pPr lvl="1"/>
            <a:r>
              <a:rPr lang="ko-KR" altLang="en-US"/>
              <a:t>1) 외부감각</a:t>
            </a:r>
            <a:endParaRPr lang="ko-KR" altLang="en-US"/>
          </a:p>
          <a:p>
            <a:pPr lvl="1"/>
            <a:r>
              <a:rPr lang="ko-KR" altLang="en-US"/>
              <a:t>2) 내부감각  </a:t>
            </a:r>
            <a:endParaRPr lang="ko-KR" altLang="en-US"/>
          </a:p>
        </p:txBody>
      </p:sp>
      <p:sp>
        <p:nvSpPr>
          <p:cNvPr id="32" name="Freeform 5"/>
          <p:cNvSpPr/>
          <p:nvPr/>
        </p:nvSpPr>
        <p:spPr>
          <a:xfrm>
            <a:off x="8072462" y="5629818"/>
            <a:ext cx="691996" cy="901615"/>
          </a:xfrm>
          <a:custGeom>
            <a:avLst/>
            <a:gdLst/>
            <a:cxnLst>
              <a:cxn ang="0">
                <a:pos x="1018" y="822"/>
              </a:cxn>
              <a:cxn ang="0">
                <a:pos x="952" y="790"/>
              </a:cxn>
              <a:cxn ang="0">
                <a:pos x="992" y="856"/>
              </a:cxn>
              <a:cxn ang="0">
                <a:pos x="1036" y="1024"/>
              </a:cxn>
              <a:cxn ang="0">
                <a:pos x="1000" y="1126"/>
              </a:cxn>
              <a:cxn ang="0">
                <a:pos x="948" y="928"/>
              </a:cxn>
              <a:cxn ang="0">
                <a:pos x="748" y="686"/>
              </a:cxn>
              <a:cxn ang="0">
                <a:pos x="690" y="620"/>
              </a:cxn>
              <a:cxn ang="0">
                <a:pos x="764" y="594"/>
              </a:cxn>
              <a:cxn ang="0">
                <a:pos x="858" y="538"/>
              </a:cxn>
              <a:cxn ang="0">
                <a:pos x="862" y="444"/>
              </a:cxn>
              <a:cxn ang="0">
                <a:pos x="864" y="342"/>
              </a:cxn>
              <a:cxn ang="0">
                <a:pos x="852" y="266"/>
              </a:cxn>
              <a:cxn ang="0">
                <a:pos x="782" y="212"/>
              </a:cxn>
              <a:cxn ang="0">
                <a:pos x="692" y="90"/>
              </a:cxn>
              <a:cxn ang="0">
                <a:pos x="572" y="14"/>
              </a:cxn>
              <a:cxn ang="0">
                <a:pos x="460" y="4"/>
              </a:cxn>
              <a:cxn ang="0">
                <a:pos x="318" y="14"/>
              </a:cxn>
              <a:cxn ang="0">
                <a:pos x="244" y="60"/>
              </a:cxn>
              <a:cxn ang="0">
                <a:pos x="140" y="114"/>
              </a:cxn>
              <a:cxn ang="0">
                <a:pos x="120" y="186"/>
              </a:cxn>
              <a:cxn ang="0">
                <a:pos x="156" y="328"/>
              </a:cxn>
              <a:cxn ang="0">
                <a:pos x="132" y="390"/>
              </a:cxn>
              <a:cxn ang="0">
                <a:pos x="110" y="448"/>
              </a:cxn>
              <a:cxn ang="0">
                <a:pos x="158" y="468"/>
              </a:cxn>
              <a:cxn ang="0">
                <a:pos x="198" y="456"/>
              </a:cxn>
              <a:cxn ang="0">
                <a:pos x="236" y="530"/>
              </a:cxn>
              <a:cxn ang="0">
                <a:pos x="154" y="770"/>
              </a:cxn>
              <a:cxn ang="0">
                <a:pos x="144" y="896"/>
              </a:cxn>
              <a:cxn ang="0">
                <a:pos x="102" y="1054"/>
              </a:cxn>
              <a:cxn ang="0">
                <a:pos x="64" y="1202"/>
              </a:cxn>
              <a:cxn ang="0">
                <a:pos x="0" y="1304"/>
              </a:cxn>
              <a:cxn ang="0">
                <a:pos x="26" y="1350"/>
              </a:cxn>
              <a:cxn ang="0">
                <a:pos x="78" y="1372"/>
              </a:cxn>
              <a:cxn ang="0">
                <a:pos x="140" y="1366"/>
              </a:cxn>
              <a:cxn ang="0">
                <a:pos x="202" y="1332"/>
              </a:cxn>
              <a:cxn ang="0">
                <a:pos x="252" y="1326"/>
              </a:cxn>
              <a:cxn ang="0">
                <a:pos x="280" y="1256"/>
              </a:cxn>
              <a:cxn ang="0">
                <a:pos x="338" y="1198"/>
              </a:cxn>
              <a:cxn ang="0">
                <a:pos x="412" y="1294"/>
              </a:cxn>
              <a:cxn ang="0">
                <a:pos x="384" y="1372"/>
              </a:cxn>
              <a:cxn ang="0">
                <a:pos x="410" y="1412"/>
              </a:cxn>
              <a:cxn ang="0">
                <a:pos x="458" y="1424"/>
              </a:cxn>
              <a:cxn ang="0">
                <a:pos x="504" y="1414"/>
              </a:cxn>
              <a:cxn ang="0">
                <a:pos x="574" y="1426"/>
              </a:cxn>
              <a:cxn ang="0">
                <a:pos x="644" y="1400"/>
              </a:cxn>
              <a:cxn ang="0">
                <a:pos x="670" y="1360"/>
              </a:cxn>
              <a:cxn ang="0">
                <a:pos x="678" y="1348"/>
              </a:cxn>
              <a:cxn ang="0">
                <a:pos x="740" y="1378"/>
              </a:cxn>
              <a:cxn ang="0">
                <a:pos x="800" y="1384"/>
              </a:cxn>
              <a:cxn ang="0">
                <a:pos x="880" y="1382"/>
              </a:cxn>
              <a:cxn ang="0">
                <a:pos x="932" y="1344"/>
              </a:cxn>
              <a:cxn ang="0">
                <a:pos x="978" y="1288"/>
              </a:cxn>
              <a:cxn ang="0">
                <a:pos x="1060" y="1170"/>
              </a:cxn>
              <a:cxn ang="0">
                <a:pos x="1096" y="1010"/>
              </a:cxn>
            </a:cxnLst>
            <a:rect l="0" t="0" r="r" b="b"/>
            <a:pathLst>
              <a:path w="1096" h="1428">
                <a:moveTo>
                  <a:pt x="1076" y="908"/>
                </a:moveTo>
                <a:lnTo>
                  <a:pt x="1076" y="908"/>
                </a:lnTo>
                <a:lnTo>
                  <a:pt x="1064" y="884"/>
                </a:lnTo>
                <a:lnTo>
                  <a:pt x="1050" y="862"/>
                </a:lnTo>
                <a:lnTo>
                  <a:pt x="1036" y="840"/>
                </a:lnTo>
                <a:lnTo>
                  <a:pt x="1018" y="822"/>
                </a:lnTo>
                <a:lnTo>
                  <a:pt x="1018" y="822"/>
                </a:lnTo>
                <a:lnTo>
                  <a:pt x="1002" y="806"/>
                </a:lnTo>
                <a:lnTo>
                  <a:pt x="986" y="794"/>
                </a:lnTo>
                <a:lnTo>
                  <a:pt x="970" y="788"/>
                </a:lnTo>
                <a:lnTo>
                  <a:pt x="956" y="784"/>
                </a:lnTo>
                <a:lnTo>
                  <a:pt x="956" y="784"/>
                </a:lnTo>
                <a:lnTo>
                  <a:pt x="954" y="786"/>
                </a:lnTo>
                <a:lnTo>
                  <a:pt x="952" y="790"/>
                </a:lnTo>
                <a:lnTo>
                  <a:pt x="950" y="806"/>
                </a:lnTo>
                <a:lnTo>
                  <a:pt x="950" y="806"/>
                </a:lnTo>
                <a:lnTo>
                  <a:pt x="952" y="812"/>
                </a:lnTo>
                <a:lnTo>
                  <a:pt x="962" y="822"/>
                </a:lnTo>
                <a:lnTo>
                  <a:pt x="962" y="822"/>
                </a:lnTo>
                <a:lnTo>
                  <a:pt x="978" y="838"/>
                </a:lnTo>
                <a:lnTo>
                  <a:pt x="992" y="856"/>
                </a:lnTo>
                <a:lnTo>
                  <a:pt x="1006" y="880"/>
                </a:lnTo>
                <a:lnTo>
                  <a:pt x="1016" y="906"/>
                </a:lnTo>
                <a:lnTo>
                  <a:pt x="1016" y="906"/>
                </a:lnTo>
                <a:lnTo>
                  <a:pt x="1026" y="934"/>
                </a:lnTo>
                <a:lnTo>
                  <a:pt x="1032" y="962"/>
                </a:lnTo>
                <a:lnTo>
                  <a:pt x="1034" y="994"/>
                </a:lnTo>
                <a:lnTo>
                  <a:pt x="1036" y="1024"/>
                </a:lnTo>
                <a:lnTo>
                  <a:pt x="1036" y="1024"/>
                </a:lnTo>
                <a:lnTo>
                  <a:pt x="1034" y="1052"/>
                </a:lnTo>
                <a:lnTo>
                  <a:pt x="1030" y="1066"/>
                </a:lnTo>
                <a:lnTo>
                  <a:pt x="1026" y="1078"/>
                </a:lnTo>
                <a:lnTo>
                  <a:pt x="1022" y="1090"/>
                </a:lnTo>
                <a:lnTo>
                  <a:pt x="1016" y="1104"/>
                </a:lnTo>
                <a:lnTo>
                  <a:pt x="1000" y="1126"/>
                </a:lnTo>
                <a:lnTo>
                  <a:pt x="1000" y="1126"/>
                </a:lnTo>
                <a:lnTo>
                  <a:pt x="998" y="1092"/>
                </a:lnTo>
                <a:lnTo>
                  <a:pt x="994" y="1058"/>
                </a:lnTo>
                <a:lnTo>
                  <a:pt x="986" y="1024"/>
                </a:lnTo>
                <a:lnTo>
                  <a:pt x="976" y="992"/>
                </a:lnTo>
                <a:lnTo>
                  <a:pt x="964" y="960"/>
                </a:lnTo>
                <a:lnTo>
                  <a:pt x="948" y="928"/>
                </a:lnTo>
                <a:lnTo>
                  <a:pt x="930" y="896"/>
                </a:lnTo>
                <a:lnTo>
                  <a:pt x="908" y="864"/>
                </a:lnTo>
                <a:lnTo>
                  <a:pt x="908" y="864"/>
                </a:lnTo>
                <a:lnTo>
                  <a:pt x="864" y="804"/>
                </a:lnTo>
                <a:lnTo>
                  <a:pt x="818" y="752"/>
                </a:lnTo>
                <a:lnTo>
                  <a:pt x="772" y="706"/>
                </a:lnTo>
                <a:lnTo>
                  <a:pt x="748" y="686"/>
                </a:lnTo>
                <a:lnTo>
                  <a:pt x="726" y="666"/>
                </a:lnTo>
                <a:lnTo>
                  <a:pt x="726" y="666"/>
                </a:lnTo>
                <a:lnTo>
                  <a:pt x="704" y="648"/>
                </a:lnTo>
                <a:lnTo>
                  <a:pt x="698" y="640"/>
                </a:lnTo>
                <a:lnTo>
                  <a:pt x="694" y="634"/>
                </a:lnTo>
                <a:lnTo>
                  <a:pt x="694" y="634"/>
                </a:lnTo>
                <a:lnTo>
                  <a:pt x="690" y="620"/>
                </a:lnTo>
                <a:lnTo>
                  <a:pt x="688" y="602"/>
                </a:lnTo>
                <a:lnTo>
                  <a:pt x="688" y="602"/>
                </a:lnTo>
                <a:lnTo>
                  <a:pt x="706" y="598"/>
                </a:lnTo>
                <a:lnTo>
                  <a:pt x="706" y="598"/>
                </a:lnTo>
                <a:lnTo>
                  <a:pt x="736" y="596"/>
                </a:lnTo>
                <a:lnTo>
                  <a:pt x="736" y="596"/>
                </a:lnTo>
                <a:lnTo>
                  <a:pt x="764" y="594"/>
                </a:lnTo>
                <a:lnTo>
                  <a:pt x="788" y="588"/>
                </a:lnTo>
                <a:lnTo>
                  <a:pt x="810" y="580"/>
                </a:lnTo>
                <a:lnTo>
                  <a:pt x="830" y="568"/>
                </a:lnTo>
                <a:lnTo>
                  <a:pt x="830" y="568"/>
                </a:lnTo>
                <a:lnTo>
                  <a:pt x="846" y="554"/>
                </a:lnTo>
                <a:lnTo>
                  <a:pt x="854" y="546"/>
                </a:lnTo>
                <a:lnTo>
                  <a:pt x="858" y="538"/>
                </a:lnTo>
                <a:lnTo>
                  <a:pt x="862" y="530"/>
                </a:lnTo>
                <a:lnTo>
                  <a:pt x="866" y="520"/>
                </a:lnTo>
                <a:lnTo>
                  <a:pt x="868" y="510"/>
                </a:lnTo>
                <a:lnTo>
                  <a:pt x="868" y="500"/>
                </a:lnTo>
                <a:lnTo>
                  <a:pt x="868" y="500"/>
                </a:lnTo>
                <a:lnTo>
                  <a:pt x="866" y="474"/>
                </a:lnTo>
                <a:lnTo>
                  <a:pt x="862" y="444"/>
                </a:lnTo>
                <a:lnTo>
                  <a:pt x="862" y="444"/>
                </a:lnTo>
                <a:lnTo>
                  <a:pt x="858" y="410"/>
                </a:lnTo>
                <a:lnTo>
                  <a:pt x="856" y="382"/>
                </a:lnTo>
                <a:lnTo>
                  <a:pt x="856" y="382"/>
                </a:lnTo>
                <a:lnTo>
                  <a:pt x="858" y="364"/>
                </a:lnTo>
                <a:lnTo>
                  <a:pt x="864" y="342"/>
                </a:lnTo>
                <a:lnTo>
                  <a:pt x="864" y="342"/>
                </a:lnTo>
                <a:lnTo>
                  <a:pt x="868" y="322"/>
                </a:lnTo>
                <a:lnTo>
                  <a:pt x="870" y="306"/>
                </a:lnTo>
                <a:lnTo>
                  <a:pt x="870" y="306"/>
                </a:lnTo>
                <a:lnTo>
                  <a:pt x="868" y="294"/>
                </a:lnTo>
                <a:lnTo>
                  <a:pt x="864" y="284"/>
                </a:lnTo>
                <a:lnTo>
                  <a:pt x="860" y="274"/>
                </a:lnTo>
                <a:lnTo>
                  <a:pt x="852" y="266"/>
                </a:lnTo>
                <a:lnTo>
                  <a:pt x="852" y="266"/>
                </a:lnTo>
                <a:lnTo>
                  <a:pt x="840" y="258"/>
                </a:lnTo>
                <a:lnTo>
                  <a:pt x="826" y="252"/>
                </a:lnTo>
                <a:lnTo>
                  <a:pt x="808" y="246"/>
                </a:lnTo>
                <a:lnTo>
                  <a:pt x="786" y="240"/>
                </a:lnTo>
                <a:lnTo>
                  <a:pt x="786" y="240"/>
                </a:lnTo>
                <a:lnTo>
                  <a:pt x="782" y="212"/>
                </a:lnTo>
                <a:lnTo>
                  <a:pt x="774" y="186"/>
                </a:lnTo>
                <a:lnTo>
                  <a:pt x="764" y="162"/>
                </a:lnTo>
                <a:lnTo>
                  <a:pt x="750" y="142"/>
                </a:lnTo>
                <a:lnTo>
                  <a:pt x="750" y="142"/>
                </a:lnTo>
                <a:lnTo>
                  <a:pt x="734" y="124"/>
                </a:lnTo>
                <a:lnTo>
                  <a:pt x="714" y="106"/>
                </a:lnTo>
                <a:lnTo>
                  <a:pt x="692" y="90"/>
                </a:lnTo>
                <a:lnTo>
                  <a:pt x="666" y="72"/>
                </a:lnTo>
                <a:lnTo>
                  <a:pt x="666" y="72"/>
                </a:lnTo>
                <a:lnTo>
                  <a:pt x="638" y="52"/>
                </a:lnTo>
                <a:lnTo>
                  <a:pt x="612" y="34"/>
                </a:lnTo>
                <a:lnTo>
                  <a:pt x="590" y="22"/>
                </a:lnTo>
                <a:lnTo>
                  <a:pt x="572" y="14"/>
                </a:lnTo>
                <a:lnTo>
                  <a:pt x="572" y="14"/>
                </a:lnTo>
                <a:lnTo>
                  <a:pt x="556" y="8"/>
                </a:lnTo>
                <a:lnTo>
                  <a:pt x="540" y="2"/>
                </a:lnTo>
                <a:lnTo>
                  <a:pt x="522" y="0"/>
                </a:lnTo>
                <a:lnTo>
                  <a:pt x="506" y="0"/>
                </a:lnTo>
                <a:lnTo>
                  <a:pt x="506" y="0"/>
                </a:lnTo>
                <a:lnTo>
                  <a:pt x="484" y="0"/>
                </a:lnTo>
                <a:lnTo>
                  <a:pt x="460" y="4"/>
                </a:lnTo>
                <a:lnTo>
                  <a:pt x="434" y="10"/>
                </a:lnTo>
                <a:lnTo>
                  <a:pt x="404" y="16"/>
                </a:lnTo>
                <a:lnTo>
                  <a:pt x="404" y="16"/>
                </a:lnTo>
                <a:lnTo>
                  <a:pt x="366" y="14"/>
                </a:lnTo>
                <a:lnTo>
                  <a:pt x="332" y="12"/>
                </a:lnTo>
                <a:lnTo>
                  <a:pt x="332" y="12"/>
                </a:lnTo>
                <a:lnTo>
                  <a:pt x="318" y="14"/>
                </a:lnTo>
                <a:lnTo>
                  <a:pt x="306" y="16"/>
                </a:lnTo>
                <a:lnTo>
                  <a:pt x="292" y="20"/>
                </a:lnTo>
                <a:lnTo>
                  <a:pt x="282" y="24"/>
                </a:lnTo>
                <a:lnTo>
                  <a:pt x="272" y="30"/>
                </a:lnTo>
                <a:lnTo>
                  <a:pt x="262" y="38"/>
                </a:lnTo>
                <a:lnTo>
                  <a:pt x="252" y="48"/>
                </a:lnTo>
                <a:lnTo>
                  <a:pt x="244" y="60"/>
                </a:lnTo>
                <a:lnTo>
                  <a:pt x="244" y="60"/>
                </a:lnTo>
                <a:lnTo>
                  <a:pt x="232" y="64"/>
                </a:lnTo>
                <a:lnTo>
                  <a:pt x="232" y="64"/>
                </a:lnTo>
                <a:lnTo>
                  <a:pt x="200" y="78"/>
                </a:lnTo>
                <a:lnTo>
                  <a:pt x="174" y="90"/>
                </a:lnTo>
                <a:lnTo>
                  <a:pt x="154" y="104"/>
                </a:lnTo>
                <a:lnTo>
                  <a:pt x="140" y="114"/>
                </a:lnTo>
                <a:lnTo>
                  <a:pt x="140" y="114"/>
                </a:lnTo>
                <a:lnTo>
                  <a:pt x="132" y="126"/>
                </a:lnTo>
                <a:lnTo>
                  <a:pt x="124" y="140"/>
                </a:lnTo>
                <a:lnTo>
                  <a:pt x="120" y="154"/>
                </a:lnTo>
                <a:lnTo>
                  <a:pt x="120" y="168"/>
                </a:lnTo>
                <a:lnTo>
                  <a:pt x="120" y="168"/>
                </a:lnTo>
                <a:lnTo>
                  <a:pt x="120" y="186"/>
                </a:lnTo>
                <a:lnTo>
                  <a:pt x="124" y="206"/>
                </a:lnTo>
                <a:lnTo>
                  <a:pt x="130" y="230"/>
                </a:lnTo>
                <a:lnTo>
                  <a:pt x="138" y="256"/>
                </a:lnTo>
                <a:lnTo>
                  <a:pt x="138" y="256"/>
                </a:lnTo>
                <a:lnTo>
                  <a:pt x="148" y="284"/>
                </a:lnTo>
                <a:lnTo>
                  <a:pt x="154" y="308"/>
                </a:lnTo>
                <a:lnTo>
                  <a:pt x="156" y="328"/>
                </a:lnTo>
                <a:lnTo>
                  <a:pt x="158" y="346"/>
                </a:lnTo>
                <a:lnTo>
                  <a:pt x="158" y="346"/>
                </a:lnTo>
                <a:lnTo>
                  <a:pt x="156" y="356"/>
                </a:lnTo>
                <a:lnTo>
                  <a:pt x="152" y="368"/>
                </a:lnTo>
                <a:lnTo>
                  <a:pt x="144" y="378"/>
                </a:lnTo>
                <a:lnTo>
                  <a:pt x="132" y="390"/>
                </a:lnTo>
                <a:lnTo>
                  <a:pt x="132" y="390"/>
                </a:lnTo>
                <a:lnTo>
                  <a:pt x="122" y="400"/>
                </a:lnTo>
                <a:lnTo>
                  <a:pt x="114" y="410"/>
                </a:lnTo>
                <a:lnTo>
                  <a:pt x="108" y="422"/>
                </a:lnTo>
                <a:lnTo>
                  <a:pt x="106" y="432"/>
                </a:lnTo>
                <a:lnTo>
                  <a:pt x="106" y="432"/>
                </a:lnTo>
                <a:lnTo>
                  <a:pt x="108" y="440"/>
                </a:lnTo>
                <a:lnTo>
                  <a:pt x="110" y="448"/>
                </a:lnTo>
                <a:lnTo>
                  <a:pt x="114" y="454"/>
                </a:lnTo>
                <a:lnTo>
                  <a:pt x="120" y="458"/>
                </a:lnTo>
                <a:lnTo>
                  <a:pt x="126" y="462"/>
                </a:lnTo>
                <a:lnTo>
                  <a:pt x="136" y="464"/>
                </a:lnTo>
                <a:lnTo>
                  <a:pt x="146" y="466"/>
                </a:lnTo>
                <a:lnTo>
                  <a:pt x="158" y="468"/>
                </a:lnTo>
                <a:lnTo>
                  <a:pt x="158" y="468"/>
                </a:lnTo>
                <a:lnTo>
                  <a:pt x="172" y="464"/>
                </a:lnTo>
                <a:lnTo>
                  <a:pt x="184" y="458"/>
                </a:lnTo>
                <a:lnTo>
                  <a:pt x="184" y="458"/>
                </a:lnTo>
                <a:lnTo>
                  <a:pt x="194" y="452"/>
                </a:lnTo>
                <a:lnTo>
                  <a:pt x="196" y="446"/>
                </a:lnTo>
                <a:lnTo>
                  <a:pt x="196" y="446"/>
                </a:lnTo>
                <a:lnTo>
                  <a:pt x="198" y="456"/>
                </a:lnTo>
                <a:lnTo>
                  <a:pt x="200" y="466"/>
                </a:lnTo>
                <a:lnTo>
                  <a:pt x="206" y="478"/>
                </a:lnTo>
                <a:lnTo>
                  <a:pt x="214" y="492"/>
                </a:lnTo>
                <a:lnTo>
                  <a:pt x="214" y="492"/>
                </a:lnTo>
                <a:lnTo>
                  <a:pt x="228" y="512"/>
                </a:lnTo>
                <a:lnTo>
                  <a:pt x="236" y="530"/>
                </a:lnTo>
                <a:lnTo>
                  <a:pt x="236" y="530"/>
                </a:lnTo>
                <a:lnTo>
                  <a:pt x="224" y="554"/>
                </a:lnTo>
                <a:lnTo>
                  <a:pt x="214" y="580"/>
                </a:lnTo>
                <a:lnTo>
                  <a:pt x="204" y="610"/>
                </a:lnTo>
                <a:lnTo>
                  <a:pt x="196" y="642"/>
                </a:lnTo>
                <a:lnTo>
                  <a:pt x="196" y="642"/>
                </a:lnTo>
                <a:lnTo>
                  <a:pt x="176" y="710"/>
                </a:lnTo>
                <a:lnTo>
                  <a:pt x="154" y="770"/>
                </a:lnTo>
                <a:lnTo>
                  <a:pt x="154" y="770"/>
                </a:lnTo>
                <a:lnTo>
                  <a:pt x="150" y="784"/>
                </a:lnTo>
                <a:lnTo>
                  <a:pt x="148" y="806"/>
                </a:lnTo>
                <a:lnTo>
                  <a:pt x="146" y="836"/>
                </a:lnTo>
                <a:lnTo>
                  <a:pt x="146" y="876"/>
                </a:lnTo>
                <a:lnTo>
                  <a:pt x="146" y="876"/>
                </a:lnTo>
                <a:lnTo>
                  <a:pt x="144" y="896"/>
                </a:lnTo>
                <a:lnTo>
                  <a:pt x="140" y="918"/>
                </a:lnTo>
                <a:lnTo>
                  <a:pt x="134" y="944"/>
                </a:lnTo>
                <a:lnTo>
                  <a:pt x="124" y="972"/>
                </a:lnTo>
                <a:lnTo>
                  <a:pt x="124" y="972"/>
                </a:lnTo>
                <a:lnTo>
                  <a:pt x="110" y="1016"/>
                </a:lnTo>
                <a:lnTo>
                  <a:pt x="106" y="1036"/>
                </a:lnTo>
                <a:lnTo>
                  <a:pt x="102" y="1054"/>
                </a:lnTo>
                <a:lnTo>
                  <a:pt x="102" y="1054"/>
                </a:lnTo>
                <a:lnTo>
                  <a:pt x="92" y="1124"/>
                </a:lnTo>
                <a:lnTo>
                  <a:pt x="86" y="1150"/>
                </a:lnTo>
                <a:lnTo>
                  <a:pt x="82" y="1170"/>
                </a:lnTo>
                <a:lnTo>
                  <a:pt x="82" y="1170"/>
                </a:lnTo>
                <a:lnTo>
                  <a:pt x="74" y="1186"/>
                </a:lnTo>
                <a:lnTo>
                  <a:pt x="64" y="1202"/>
                </a:lnTo>
                <a:lnTo>
                  <a:pt x="52" y="1218"/>
                </a:lnTo>
                <a:lnTo>
                  <a:pt x="38" y="1236"/>
                </a:lnTo>
                <a:lnTo>
                  <a:pt x="38" y="1236"/>
                </a:lnTo>
                <a:lnTo>
                  <a:pt x="22" y="1254"/>
                </a:lnTo>
                <a:lnTo>
                  <a:pt x="10" y="1272"/>
                </a:lnTo>
                <a:lnTo>
                  <a:pt x="2" y="1288"/>
                </a:lnTo>
                <a:lnTo>
                  <a:pt x="0" y="1304"/>
                </a:lnTo>
                <a:lnTo>
                  <a:pt x="0" y="1304"/>
                </a:lnTo>
                <a:lnTo>
                  <a:pt x="2" y="1316"/>
                </a:lnTo>
                <a:lnTo>
                  <a:pt x="4" y="1324"/>
                </a:lnTo>
                <a:lnTo>
                  <a:pt x="6" y="1334"/>
                </a:lnTo>
                <a:lnTo>
                  <a:pt x="12" y="1340"/>
                </a:lnTo>
                <a:lnTo>
                  <a:pt x="18" y="1346"/>
                </a:lnTo>
                <a:lnTo>
                  <a:pt x="26" y="1350"/>
                </a:lnTo>
                <a:lnTo>
                  <a:pt x="34" y="1352"/>
                </a:lnTo>
                <a:lnTo>
                  <a:pt x="46" y="1352"/>
                </a:lnTo>
                <a:lnTo>
                  <a:pt x="46" y="1352"/>
                </a:lnTo>
                <a:lnTo>
                  <a:pt x="52" y="1360"/>
                </a:lnTo>
                <a:lnTo>
                  <a:pt x="58" y="1366"/>
                </a:lnTo>
                <a:lnTo>
                  <a:pt x="68" y="1370"/>
                </a:lnTo>
                <a:lnTo>
                  <a:pt x="78" y="1372"/>
                </a:lnTo>
                <a:lnTo>
                  <a:pt x="78" y="1372"/>
                </a:lnTo>
                <a:lnTo>
                  <a:pt x="86" y="1370"/>
                </a:lnTo>
                <a:lnTo>
                  <a:pt x="96" y="1368"/>
                </a:lnTo>
                <a:lnTo>
                  <a:pt x="120" y="1356"/>
                </a:lnTo>
                <a:lnTo>
                  <a:pt x="120" y="1356"/>
                </a:lnTo>
                <a:lnTo>
                  <a:pt x="130" y="1362"/>
                </a:lnTo>
                <a:lnTo>
                  <a:pt x="140" y="1366"/>
                </a:lnTo>
                <a:lnTo>
                  <a:pt x="150" y="1368"/>
                </a:lnTo>
                <a:lnTo>
                  <a:pt x="160" y="1368"/>
                </a:lnTo>
                <a:lnTo>
                  <a:pt x="160" y="1368"/>
                </a:lnTo>
                <a:lnTo>
                  <a:pt x="170" y="1366"/>
                </a:lnTo>
                <a:lnTo>
                  <a:pt x="180" y="1360"/>
                </a:lnTo>
                <a:lnTo>
                  <a:pt x="190" y="1348"/>
                </a:lnTo>
                <a:lnTo>
                  <a:pt x="202" y="1332"/>
                </a:lnTo>
                <a:lnTo>
                  <a:pt x="202" y="1332"/>
                </a:lnTo>
                <a:lnTo>
                  <a:pt x="212" y="1340"/>
                </a:lnTo>
                <a:lnTo>
                  <a:pt x="222" y="1342"/>
                </a:lnTo>
                <a:lnTo>
                  <a:pt x="222" y="1342"/>
                </a:lnTo>
                <a:lnTo>
                  <a:pt x="232" y="1340"/>
                </a:lnTo>
                <a:lnTo>
                  <a:pt x="242" y="1336"/>
                </a:lnTo>
                <a:lnTo>
                  <a:pt x="252" y="1326"/>
                </a:lnTo>
                <a:lnTo>
                  <a:pt x="262" y="1314"/>
                </a:lnTo>
                <a:lnTo>
                  <a:pt x="262" y="1314"/>
                </a:lnTo>
                <a:lnTo>
                  <a:pt x="270" y="1300"/>
                </a:lnTo>
                <a:lnTo>
                  <a:pt x="276" y="1286"/>
                </a:lnTo>
                <a:lnTo>
                  <a:pt x="280" y="1272"/>
                </a:lnTo>
                <a:lnTo>
                  <a:pt x="280" y="1256"/>
                </a:lnTo>
                <a:lnTo>
                  <a:pt x="280" y="1256"/>
                </a:lnTo>
                <a:lnTo>
                  <a:pt x="276" y="1216"/>
                </a:lnTo>
                <a:lnTo>
                  <a:pt x="264" y="1122"/>
                </a:lnTo>
                <a:lnTo>
                  <a:pt x="264" y="1122"/>
                </a:lnTo>
                <a:lnTo>
                  <a:pt x="282" y="1146"/>
                </a:lnTo>
                <a:lnTo>
                  <a:pt x="302" y="1168"/>
                </a:lnTo>
                <a:lnTo>
                  <a:pt x="320" y="1184"/>
                </a:lnTo>
                <a:lnTo>
                  <a:pt x="338" y="1198"/>
                </a:lnTo>
                <a:lnTo>
                  <a:pt x="338" y="1198"/>
                </a:lnTo>
                <a:lnTo>
                  <a:pt x="378" y="1220"/>
                </a:lnTo>
                <a:lnTo>
                  <a:pt x="420" y="1242"/>
                </a:lnTo>
                <a:lnTo>
                  <a:pt x="420" y="1242"/>
                </a:lnTo>
                <a:lnTo>
                  <a:pt x="418" y="1252"/>
                </a:lnTo>
                <a:lnTo>
                  <a:pt x="414" y="1264"/>
                </a:lnTo>
                <a:lnTo>
                  <a:pt x="412" y="1294"/>
                </a:lnTo>
                <a:lnTo>
                  <a:pt x="412" y="1294"/>
                </a:lnTo>
                <a:lnTo>
                  <a:pt x="400" y="1310"/>
                </a:lnTo>
                <a:lnTo>
                  <a:pt x="390" y="1326"/>
                </a:lnTo>
                <a:lnTo>
                  <a:pt x="384" y="1342"/>
                </a:lnTo>
                <a:lnTo>
                  <a:pt x="384" y="1360"/>
                </a:lnTo>
                <a:lnTo>
                  <a:pt x="384" y="1360"/>
                </a:lnTo>
                <a:lnTo>
                  <a:pt x="384" y="1372"/>
                </a:lnTo>
                <a:lnTo>
                  <a:pt x="386" y="1382"/>
                </a:lnTo>
                <a:lnTo>
                  <a:pt x="388" y="1392"/>
                </a:lnTo>
                <a:lnTo>
                  <a:pt x="394" y="1398"/>
                </a:lnTo>
                <a:lnTo>
                  <a:pt x="394" y="1398"/>
                </a:lnTo>
                <a:lnTo>
                  <a:pt x="398" y="1404"/>
                </a:lnTo>
                <a:lnTo>
                  <a:pt x="404" y="1408"/>
                </a:lnTo>
                <a:lnTo>
                  <a:pt x="410" y="1412"/>
                </a:lnTo>
                <a:lnTo>
                  <a:pt x="416" y="1412"/>
                </a:lnTo>
                <a:lnTo>
                  <a:pt x="416" y="1412"/>
                </a:lnTo>
                <a:lnTo>
                  <a:pt x="426" y="1410"/>
                </a:lnTo>
                <a:lnTo>
                  <a:pt x="436" y="1406"/>
                </a:lnTo>
                <a:lnTo>
                  <a:pt x="436" y="1406"/>
                </a:lnTo>
                <a:lnTo>
                  <a:pt x="448" y="1416"/>
                </a:lnTo>
                <a:lnTo>
                  <a:pt x="458" y="1424"/>
                </a:lnTo>
                <a:lnTo>
                  <a:pt x="468" y="1428"/>
                </a:lnTo>
                <a:lnTo>
                  <a:pt x="476" y="1428"/>
                </a:lnTo>
                <a:lnTo>
                  <a:pt x="476" y="1428"/>
                </a:lnTo>
                <a:lnTo>
                  <a:pt x="484" y="1428"/>
                </a:lnTo>
                <a:lnTo>
                  <a:pt x="492" y="1424"/>
                </a:lnTo>
                <a:lnTo>
                  <a:pt x="498" y="1420"/>
                </a:lnTo>
                <a:lnTo>
                  <a:pt x="504" y="1414"/>
                </a:lnTo>
                <a:lnTo>
                  <a:pt x="504" y="1414"/>
                </a:lnTo>
                <a:lnTo>
                  <a:pt x="520" y="1420"/>
                </a:lnTo>
                <a:lnTo>
                  <a:pt x="536" y="1424"/>
                </a:lnTo>
                <a:lnTo>
                  <a:pt x="550" y="1428"/>
                </a:lnTo>
                <a:lnTo>
                  <a:pt x="560" y="1428"/>
                </a:lnTo>
                <a:lnTo>
                  <a:pt x="560" y="1428"/>
                </a:lnTo>
                <a:lnTo>
                  <a:pt x="574" y="1426"/>
                </a:lnTo>
                <a:lnTo>
                  <a:pt x="586" y="1420"/>
                </a:lnTo>
                <a:lnTo>
                  <a:pt x="600" y="1408"/>
                </a:lnTo>
                <a:lnTo>
                  <a:pt x="612" y="1392"/>
                </a:lnTo>
                <a:lnTo>
                  <a:pt x="612" y="1392"/>
                </a:lnTo>
                <a:lnTo>
                  <a:pt x="628" y="1398"/>
                </a:lnTo>
                <a:lnTo>
                  <a:pt x="644" y="1400"/>
                </a:lnTo>
                <a:lnTo>
                  <a:pt x="644" y="1400"/>
                </a:lnTo>
                <a:lnTo>
                  <a:pt x="650" y="1400"/>
                </a:lnTo>
                <a:lnTo>
                  <a:pt x="656" y="1398"/>
                </a:lnTo>
                <a:lnTo>
                  <a:pt x="660" y="1396"/>
                </a:lnTo>
                <a:lnTo>
                  <a:pt x="664" y="1390"/>
                </a:lnTo>
                <a:lnTo>
                  <a:pt x="666" y="1386"/>
                </a:lnTo>
                <a:lnTo>
                  <a:pt x="668" y="1378"/>
                </a:lnTo>
                <a:lnTo>
                  <a:pt x="670" y="1360"/>
                </a:lnTo>
                <a:lnTo>
                  <a:pt x="670" y="1360"/>
                </a:lnTo>
                <a:lnTo>
                  <a:pt x="670" y="1354"/>
                </a:lnTo>
                <a:lnTo>
                  <a:pt x="670" y="1354"/>
                </a:lnTo>
                <a:lnTo>
                  <a:pt x="670" y="1350"/>
                </a:lnTo>
                <a:lnTo>
                  <a:pt x="670" y="1350"/>
                </a:lnTo>
                <a:lnTo>
                  <a:pt x="678" y="1348"/>
                </a:lnTo>
                <a:lnTo>
                  <a:pt x="678" y="1348"/>
                </a:lnTo>
                <a:lnTo>
                  <a:pt x="688" y="1350"/>
                </a:lnTo>
                <a:lnTo>
                  <a:pt x="700" y="1354"/>
                </a:lnTo>
                <a:lnTo>
                  <a:pt x="700" y="1354"/>
                </a:lnTo>
                <a:lnTo>
                  <a:pt x="710" y="1364"/>
                </a:lnTo>
                <a:lnTo>
                  <a:pt x="720" y="1372"/>
                </a:lnTo>
                <a:lnTo>
                  <a:pt x="730" y="1378"/>
                </a:lnTo>
                <a:lnTo>
                  <a:pt x="740" y="1378"/>
                </a:lnTo>
                <a:lnTo>
                  <a:pt x="740" y="1378"/>
                </a:lnTo>
                <a:lnTo>
                  <a:pt x="750" y="1376"/>
                </a:lnTo>
                <a:lnTo>
                  <a:pt x="762" y="1372"/>
                </a:lnTo>
                <a:lnTo>
                  <a:pt x="762" y="1372"/>
                </a:lnTo>
                <a:lnTo>
                  <a:pt x="784" y="1382"/>
                </a:lnTo>
                <a:lnTo>
                  <a:pt x="792" y="1384"/>
                </a:lnTo>
                <a:lnTo>
                  <a:pt x="800" y="1384"/>
                </a:lnTo>
                <a:lnTo>
                  <a:pt x="800" y="1384"/>
                </a:lnTo>
                <a:lnTo>
                  <a:pt x="808" y="1384"/>
                </a:lnTo>
                <a:lnTo>
                  <a:pt x="818" y="1382"/>
                </a:lnTo>
                <a:lnTo>
                  <a:pt x="838" y="1372"/>
                </a:lnTo>
                <a:lnTo>
                  <a:pt x="838" y="1372"/>
                </a:lnTo>
                <a:lnTo>
                  <a:pt x="862" y="1378"/>
                </a:lnTo>
                <a:lnTo>
                  <a:pt x="880" y="1382"/>
                </a:lnTo>
                <a:lnTo>
                  <a:pt x="880" y="1382"/>
                </a:lnTo>
                <a:lnTo>
                  <a:pt x="892" y="1380"/>
                </a:lnTo>
                <a:lnTo>
                  <a:pt x="902" y="1378"/>
                </a:lnTo>
                <a:lnTo>
                  <a:pt x="910" y="1372"/>
                </a:lnTo>
                <a:lnTo>
                  <a:pt x="918" y="1364"/>
                </a:lnTo>
                <a:lnTo>
                  <a:pt x="926" y="1356"/>
                </a:lnTo>
                <a:lnTo>
                  <a:pt x="932" y="1344"/>
                </a:lnTo>
                <a:lnTo>
                  <a:pt x="936" y="1330"/>
                </a:lnTo>
                <a:lnTo>
                  <a:pt x="940" y="1314"/>
                </a:lnTo>
                <a:lnTo>
                  <a:pt x="940" y="1314"/>
                </a:lnTo>
                <a:lnTo>
                  <a:pt x="950" y="1306"/>
                </a:lnTo>
                <a:lnTo>
                  <a:pt x="966" y="1296"/>
                </a:lnTo>
                <a:lnTo>
                  <a:pt x="966" y="1296"/>
                </a:lnTo>
                <a:lnTo>
                  <a:pt x="978" y="1288"/>
                </a:lnTo>
                <a:lnTo>
                  <a:pt x="986" y="1280"/>
                </a:lnTo>
                <a:lnTo>
                  <a:pt x="990" y="1272"/>
                </a:lnTo>
                <a:lnTo>
                  <a:pt x="992" y="1264"/>
                </a:lnTo>
                <a:lnTo>
                  <a:pt x="992" y="1264"/>
                </a:lnTo>
                <a:lnTo>
                  <a:pt x="1020" y="1232"/>
                </a:lnTo>
                <a:lnTo>
                  <a:pt x="1042" y="1200"/>
                </a:lnTo>
                <a:lnTo>
                  <a:pt x="1060" y="1170"/>
                </a:lnTo>
                <a:lnTo>
                  <a:pt x="1074" y="1140"/>
                </a:lnTo>
                <a:lnTo>
                  <a:pt x="1074" y="1140"/>
                </a:lnTo>
                <a:lnTo>
                  <a:pt x="1084" y="1112"/>
                </a:lnTo>
                <a:lnTo>
                  <a:pt x="1090" y="1080"/>
                </a:lnTo>
                <a:lnTo>
                  <a:pt x="1094" y="1046"/>
                </a:lnTo>
                <a:lnTo>
                  <a:pt x="1096" y="1010"/>
                </a:lnTo>
                <a:lnTo>
                  <a:pt x="1096" y="1010"/>
                </a:lnTo>
                <a:lnTo>
                  <a:pt x="1094" y="984"/>
                </a:lnTo>
                <a:lnTo>
                  <a:pt x="1090" y="960"/>
                </a:lnTo>
                <a:lnTo>
                  <a:pt x="1084" y="934"/>
                </a:lnTo>
                <a:lnTo>
                  <a:pt x="1076" y="908"/>
                </a:lnTo>
                <a:lnTo>
                  <a:pt x="1076" y="908"/>
                </a:lnTo>
              </a:path>
            </a:pathLst>
          </a:custGeom>
          <a:solidFill>
            <a:schemeClr val="accent4"/>
          </a:solidFill>
          <a:ln w="9525">
            <a:noFill/>
            <a:round/>
          </a:ln>
        </p:spPr>
        <p:txBody>
          <a:bodyPr anchor="ctr"/>
          <a:p>
            <a:pPr algn="ctr"/>
            <a:endParaRPr lang="ko-KR" altLang="en-US"/>
          </a:p>
        </p:txBody>
      </p:sp>
      <p:sp>
        <p:nvSpPr>
          <p:cNvPr id="41" name="Freeform 5"/>
          <p:cNvSpPr/>
          <p:nvPr/>
        </p:nvSpPr>
        <p:spPr>
          <a:xfrm flipH="1">
            <a:off x="335385" y="5584371"/>
            <a:ext cx="1460277" cy="977015"/>
          </a:xfrm>
          <a:custGeom>
            <a:avLst/>
            <a:gdLst/>
            <a:cxnLst>
              <a:cxn ang="0">
                <a:pos x="365" y="59"/>
              </a:cxn>
              <a:cxn ang="0">
                <a:pos x="195" y="93"/>
              </a:cxn>
              <a:cxn ang="0">
                <a:pos x="128" y="179"/>
              </a:cxn>
              <a:cxn ang="0">
                <a:pos x="69" y="283"/>
              </a:cxn>
              <a:cxn ang="0">
                <a:pos x="7" y="328"/>
              </a:cxn>
              <a:cxn ang="0">
                <a:pos x="11" y="390"/>
              </a:cxn>
              <a:cxn ang="0">
                <a:pos x="50" y="440"/>
              </a:cxn>
              <a:cxn ang="0">
                <a:pos x="190" y="461"/>
              </a:cxn>
              <a:cxn ang="0">
                <a:pos x="273" y="491"/>
              </a:cxn>
              <a:cxn ang="0">
                <a:pos x="359" y="518"/>
              </a:cxn>
              <a:cxn ang="0">
                <a:pos x="428" y="586"/>
              </a:cxn>
              <a:cxn ang="0">
                <a:pos x="478" y="828"/>
              </a:cxn>
              <a:cxn ang="0">
                <a:pos x="472" y="996"/>
              </a:cxn>
              <a:cxn ang="0">
                <a:pos x="437" y="1074"/>
              </a:cxn>
              <a:cxn ang="0">
                <a:pos x="375" y="1130"/>
              </a:cxn>
              <a:cxn ang="0">
                <a:pos x="382" y="1191"/>
              </a:cxn>
              <a:cxn ang="0">
                <a:pos x="516" y="1136"/>
              </a:cxn>
              <a:cxn ang="0">
                <a:pos x="569" y="983"/>
              </a:cxn>
              <a:cxn ang="0">
                <a:pos x="612" y="759"/>
              </a:cxn>
              <a:cxn ang="0">
                <a:pos x="768" y="776"/>
              </a:cxn>
              <a:cxn ang="0">
                <a:pos x="862" y="794"/>
              </a:cxn>
              <a:cxn ang="0">
                <a:pos x="924" y="916"/>
              </a:cxn>
              <a:cxn ang="0">
                <a:pos x="963" y="1011"/>
              </a:cxn>
              <a:cxn ang="0">
                <a:pos x="979" y="1115"/>
              </a:cxn>
              <a:cxn ang="0">
                <a:pos x="960" y="1192"/>
              </a:cxn>
              <a:cxn ang="0">
                <a:pos x="1052" y="1203"/>
              </a:cxn>
              <a:cxn ang="0">
                <a:pos x="1106" y="1159"/>
              </a:cxn>
              <a:cxn ang="0">
                <a:pos x="1071" y="1019"/>
              </a:cxn>
              <a:cxn ang="0">
                <a:pos x="1029" y="885"/>
              </a:cxn>
              <a:cxn ang="0">
                <a:pos x="982" y="701"/>
              </a:cxn>
              <a:cxn ang="0">
                <a:pos x="1115" y="570"/>
              </a:cxn>
              <a:cxn ang="0">
                <a:pos x="1175" y="591"/>
              </a:cxn>
              <a:cxn ang="0">
                <a:pos x="1271" y="692"/>
              </a:cxn>
              <a:cxn ang="0">
                <a:pos x="1251" y="819"/>
              </a:cxn>
              <a:cxn ang="0">
                <a:pos x="1218" y="858"/>
              </a:cxn>
              <a:cxn ang="0">
                <a:pos x="1291" y="877"/>
              </a:cxn>
              <a:cxn ang="0">
                <a:pos x="1348" y="817"/>
              </a:cxn>
              <a:cxn ang="0">
                <a:pos x="1344" y="698"/>
              </a:cxn>
              <a:cxn ang="0">
                <a:pos x="1345" y="595"/>
              </a:cxn>
              <a:cxn ang="0">
                <a:pos x="1293" y="507"/>
              </a:cxn>
              <a:cxn ang="0">
                <a:pos x="1455" y="715"/>
              </a:cxn>
              <a:cxn ang="0">
                <a:pos x="1478" y="892"/>
              </a:cxn>
              <a:cxn ang="0">
                <a:pos x="1442" y="967"/>
              </a:cxn>
              <a:cxn ang="0">
                <a:pos x="1517" y="979"/>
              </a:cxn>
              <a:cxn ang="0">
                <a:pos x="1571" y="921"/>
              </a:cxn>
              <a:cxn ang="0">
                <a:pos x="1546" y="771"/>
              </a:cxn>
              <a:cxn ang="0">
                <a:pos x="1503" y="617"/>
              </a:cxn>
              <a:cxn ang="0">
                <a:pos x="1486" y="364"/>
              </a:cxn>
              <a:cxn ang="0">
                <a:pos x="1401" y="187"/>
              </a:cxn>
              <a:cxn ang="0">
                <a:pos x="1433" y="132"/>
              </a:cxn>
              <a:cxn ang="0">
                <a:pos x="1757" y="50"/>
              </a:cxn>
              <a:cxn ang="0">
                <a:pos x="1806" y="30"/>
              </a:cxn>
              <a:cxn ang="0">
                <a:pos x="1674" y="1"/>
              </a:cxn>
              <a:cxn ang="0">
                <a:pos x="1427" y="44"/>
              </a:cxn>
              <a:cxn ang="0">
                <a:pos x="1144" y="121"/>
              </a:cxn>
              <a:cxn ang="0">
                <a:pos x="892" y="233"/>
              </a:cxn>
              <a:cxn ang="0">
                <a:pos x="749" y="236"/>
              </a:cxn>
              <a:cxn ang="0">
                <a:pos x="574" y="167"/>
              </a:cxn>
              <a:cxn ang="0">
                <a:pos x="445" y="97"/>
              </a:cxn>
            </a:cxnLst>
            <a:rect l="0" t="0" r="r" b="b"/>
            <a:pathLst>
              <a:path w="1810" h="1211">
                <a:moveTo>
                  <a:pt x="445" y="97"/>
                </a:moveTo>
                <a:lnTo>
                  <a:pt x="445" y="97"/>
                </a:lnTo>
                <a:lnTo>
                  <a:pt x="439" y="89"/>
                </a:lnTo>
                <a:lnTo>
                  <a:pt x="430" y="83"/>
                </a:lnTo>
                <a:lnTo>
                  <a:pt x="419" y="75"/>
                </a:lnTo>
                <a:lnTo>
                  <a:pt x="405" y="68"/>
                </a:lnTo>
                <a:lnTo>
                  <a:pt x="396" y="64"/>
                </a:lnTo>
                <a:lnTo>
                  <a:pt x="386" y="62"/>
                </a:lnTo>
                <a:lnTo>
                  <a:pt x="376" y="60"/>
                </a:lnTo>
                <a:lnTo>
                  <a:pt x="365" y="59"/>
                </a:lnTo>
                <a:lnTo>
                  <a:pt x="354" y="59"/>
                </a:lnTo>
                <a:lnTo>
                  <a:pt x="341" y="59"/>
                </a:lnTo>
                <a:lnTo>
                  <a:pt x="341" y="59"/>
                </a:lnTo>
                <a:lnTo>
                  <a:pt x="293" y="65"/>
                </a:lnTo>
                <a:lnTo>
                  <a:pt x="255" y="72"/>
                </a:lnTo>
                <a:lnTo>
                  <a:pt x="228" y="77"/>
                </a:lnTo>
                <a:lnTo>
                  <a:pt x="213" y="82"/>
                </a:lnTo>
                <a:lnTo>
                  <a:pt x="213" y="82"/>
                </a:lnTo>
                <a:lnTo>
                  <a:pt x="204" y="87"/>
                </a:lnTo>
                <a:lnTo>
                  <a:pt x="195" y="93"/>
                </a:lnTo>
                <a:lnTo>
                  <a:pt x="185" y="103"/>
                </a:lnTo>
                <a:lnTo>
                  <a:pt x="172" y="118"/>
                </a:lnTo>
                <a:lnTo>
                  <a:pt x="172" y="118"/>
                </a:lnTo>
                <a:lnTo>
                  <a:pt x="160" y="132"/>
                </a:lnTo>
                <a:lnTo>
                  <a:pt x="150" y="142"/>
                </a:lnTo>
                <a:lnTo>
                  <a:pt x="141" y="151"/>
                </a:lnTo>
                <a:lnTo>
                  <a:pt x="141" y="151"/>
                </a:lnTo>
                <a:lnTo>
                  <a:pt x="134" y="163"/>
                </a:lnTo>
                <a:lnTo>
                  <a:pt x="131" y="172"/>
                </a:lnTo>
                <a:lnTo>
                  <a:pt x="128" y="179"/>
                </a:lnTo>
                <a:lnTo>
                  <a:pt x="128" y="179"/>
                </a:lnTo>
                <a:lnTo>
                  <a:pt x="128" y="208"/>
                </a:lnTo>
                <a:lnTo>
                  <a:pt x="128" y="208"/>
                </a:lnTo>
                <a:lnTo>
                  <a:pt x="128" y="240"/>
                </a:lnTo>
                <a:lnTo>
                  <a:pt x="128" y="240"/>
                </a:lnTo>
                <a:lnTo>
                  <a:pt x="123" y="245"/>
                </a:lnTo>
                <a:lnTo>
                  <a:pt x="108" y="259"/>
                </a:lnTo>
                <a:lnTo>
                  <a:pt x="88" y="273"/>
                </a:lnTo>
                <a:lnTo>
                  <a:pt x="78" y="279"/>
                </a:lnTo>
                <a:lnTo>
                  <a:pt x="69" y="283"/>
                </a:lnTo>
                <a:lnTo>
                  <a:pt x="69" y="283"/>
                </a:lnTo>
                <a:lnTo>
                  <a:pt x="60" y="287"/>
                </a:lnTo>
                <a:lnTo>
                  <a:pt x="53" y="291"/>
                </a:lnTo>
                <a:lnTo>
                  <a:pt x="45" y="296"/>
                </a:lnTo>
                <a:lnTo>
                  <a:pt x="40" y="302"/>
                </a:lnTo>
                <a:lnTo>
                  <a:pt x="31" y="311"/>
                </a:lnTo>
                <a:lnTo>
                  <a:pt x="29" y="315"/>
                </a:lnTo>
                <a:lnTo>
                  <a:pt x="16" y="321"/>
                </a:lnTo>
                <a:lnTo>
                  <a:pt x="16" y="321"/>
                </a:lnTo>
                <a:lnTo>
                  <a:pt x="7" y="328"/>
                </a:lnTo>
                <a:lnTo>
                  <a:pt x="2" y="335"/>
                </a:lnTo>
                <a:lnTo>
                  <a:pt x="1" y="338"/>
                </a:lnTo>
                <a:lnTo>
                  <a:pt x="0" y="341"/>
                </a:lnTo>
                <a:lnTo>
                  <a:pt x="0" y="341"/>
                </a:lnTo>
                <a:lnTo>
                  <a:pt x="0" y="351"/>
                </a:lnTo>
                <a:lnTo>
                  <a:pt x="2" y="364"/>
                </a:lnTo>
                <a:lnTo>
                  <a:pt x="6" y="379"/>
                </a:lnTo>
                <a:lnTo>
                  <a:pt x="9" y="385"/>
                </a:lnTo>
                <a:lnTo>
                  <a:pt x="11" y="390"/>
                </a:lnTo>
                <a:lnTo>
                  <a:pt x="11" y="390"/>
                </a:lnTo>
                <a:lnTo>
                  <a:pt x="21" y="401"/>
                </a:lnTo>
                <a:lnTo>
                  <a:pt x="24" y="406"/>
                </a:lnTo>
                <a:lnTo>
                  <a:pt x="25" y="411"/>
                </a:lnTo>
                <a:lnTo>
                  <a:pt x="25" y="411"/>
                </a:lnTo>
                <a:lnTo>
                  <a:pt x="26" y="418"/>
                </a:lnTo>
                <a:lnTo>
                  <a:pt x="29" y="422"/>
                </a:lnTo>
                <a:lnTo>
                  <a:pt x="31" y="427"/>
                </a:lnTo>
                <a:lnTo>
                  <a:pt x="36" y="430"/>
                </a:lnTo>
                <a:lnTo>
                  <a:pt x="43" y="435"/>
                </a:lnTo>
                <a:lnTo>
                  <a:pt x="50" y="440"/>
                </a:lnTo>
                <a:lnTo>
                  <a:pt x="61" y="447"/>
                </a:lnTo>
                <a:lnTo>
                  <a:pt x="61" y="447"/>
                </a:lnTo>
                <a:lnTo>
                  <a:pt x="82" y="456"/>
                </a:lnTo>
                <a:lnTo>
                  <a:pt x="95" y="461"/>
                </a:lnTo>
                <a:lnTo>
                  <a:pt x="107" y="462"/>
                </a:lnTo>
                <a:lnTo>
                  <a:pt x="119" y="462"/>
                </a:lnTo>
                <a:lnTo>
                  <a:pt x="119" y="462"/>
                </a:lnTo>
                <a:lnTo>
                  <a:pt x="165" y="462"/>
                </a:lnTo>
                <a:lnTo>
                  <a:pt x="165" y="462"/>
                </a:lnTo>
                <a:lnTo>
                  <a:pt x="190" y="461"/>
                </a:lnTo>
                <a:lnTo>
                  <a:pt x="207" y="462"/>
                </a:lnTo>
                <a:lnTo>
                  <a:pt x="220" y="462"/>
                </a:lnTo>
                <a:lnTo>
                  <a:pt x="244" y="458"/>
                </a:lnTo>
                <a:lnTo>
                  <a:pt x="259" y="442"/>
                </a:lnTo>
                <a:lnTo>
                  <a:pt x="259" y="442"/>
                </a:lnTo>
                <a:lnTo>
                  <a:pt x="259" y="450"/>
                </a:lnTo>
                <a:lnTo>
                  <a:pt x="260" y="459"/>
                </a:lnTo>
                <a:lnTo>
                  <a:pt x="263" y="469"/>
                </a:lnTo>
                <a:lnTo>
                  <a:pt x="267" y="481"/>
                </a:lnTo>
                <a:lnTo>
                  <a:pt x="273" y="491"/>
                </a:lnTo>
                <a:lnTo>
                  <a:pt x="277" y="496"/>
                </a:lnTo>
                <a:lnTo>
                  <a:pt x="282" y="500"/>
                </a:lnTo>
                <a:lnTo>
                  <a:pt x="288" y="502"/>
                </a:lnTo>
                <a:lnTo>
                  <a:pt x="294" y="505"/>
                </a:lnTo>
                <a:lnTo>
                  <a:pt x="294" y="505"/>
                </a:lnTo>
                <a:lnTo>
                  <a:pt x="307" y="508"/>
                </a:lnTo>
                <a:lnTo>
                  <a:pt x="318" y="512"/>
                </a:lnTo>
                <a:lnTo>
                  <a:pt x="331" y="516"/>
                </a:lnTo>
                <a:lnTo>
                  <a:pt x="343" y="518"/>
                </a:lnTo>
                <a:lnTo>
                  <a:pt x="359" y="518"/>
                </a:lnTo>
                <a:lnTo>
                  <a:pt x="375" y="515"/>
                </a:lnTo>
                <a:lnTo>
                  <a:pt x="396" y="508"/>
                </a:lnTo>
                <a:lnTo>
                  <a:pt x="421" y="497"/>
                </a:lnTo>
                <a:lnTo>
                  <a:pt x="433" y="523"/>
                </a:lnTo>
                <a:lnTo>
                  <a:pt x="433" y="523"/>
                </a:lnTo>
                <a:lnTo>
                  <a:pt x="430" y="531"/>
                </a:lnTo>
                <a:lnTo>
                  <a:pt x="429" y="540"/>
                </a:lnTo>
                <a:lnTo>
                  <a:pt x="428" y="552"/>
                </a:lnTo>
                <a:lnTo>
                  <a:pt x="427" y="569"/>
                </a:lnTo>
                <a:lnTo>
                  <a:pt x="428" y="586"/>
                </a:lnTo>
                <a:lnTo>
                  <a:pt x="432" y="608"/>
                </a:lnTo>
                <a:lnTo>
                  <a:pt x="439" y="630"/>
                </a:lnTo>
                <a:lnTo>
                  <a:pt x="439" y="630"/>
                </a:lnTo>
                <a:lnTo>
                  <a:pt x="466" y="706"/>
                </a:lnTo>
                <a:lnTo>
                  <a:pt x="474" y="732"/>
                </a:lnTo>
                <a:lnTo>
                  <a:pt x="474" y="732"/>
                </a:lnTo>
                <a:lnTo>
                  <a:pt x="473" y="793"/>
                </a:lnTo>
                <a:lnTo>
                  <a:pt x="473" y="793"/>
                </a:lnTo>
                <a:lnTo>
                  <a:pt x="473" y="800"/>
                </a:lnTo>
                <a:lnTo>
                  <a:pt x="478" y="828"/>
                </a:lnTo>
                <a:lnTo>
                  <a:pt x="478" y="828"/>
                </a:lnTo>
                <a:lnTo>
                  <a:pt x="479" y="846"/>
                </a:lnTo>
                <a:lnTo>
                  <a:pt x="481" y="867"/>
                </a:lnTo>
                <a:lnTo>
                  <a:pt x="482" y="892"/>
                </a:lnTo>
                <a:lnTo>
                  <a:pt x="481" y="919"/>
                </a:lnTo>
                <a:lnTo>
                  <a:pt x="481" y="944"/>
                </a:lnTo>
                <a:lnTo>
                  <a:pt x="478" y="965"/>
                </a:lnTo>
                <a:lnTo>
                  <a:pt x="476" y="984"/>
                </a:lnTo>
                <a:lnTo>
                  <a:pt x="473" y="990"/>
                </a:lnTo>
                <a:lnTo>
                  <a:pt x="472" y="996"/>
                </a:lnTo>
                <a:lnTo>
                  <a:pt x="472" y="996"/>
                </a:lnTo>
                <a:lnTo>
                  <a:pt x="466" y="1008"/>
                </a:lnTo>
                <a:lnTo>
                  <a:pt x="462" y="1019"/>
                </a:lnTo>
                <a:lnTo>
                  <a:pt x="459" y="1028"/>
                </a:lnTo>
                <a:lnTo>
                  <a:pt x="459" y="1036"/>
                </a:lnTo>
                <a:lnTo>
                  <a:pt x="459" y="1036"/>
                </a:lnTo>
                <a:lnTo>
                  <a:pt x="458" y="1041"/>
                </a:lnTo>
                <a:lnTo>
                  <a:pt x="457" y="1045"/>
                </a:lnTo>
                <a:lnTo>
                  <a:pt x="452" y="1055"/>
                </a:lnTo>
                <a:lnTo>
                  <a:pt x="437" y="1074"/>
                </a:lnTo>
                <a:lnTo>
                  <a:pt x="437" y="1074"/>
                </a:lnTo>
                <a:lnTo>
                  <a:pt x="430" y="1086"/>
                </a:lnTo>
                <a:lnTo>
                  <a:pt x="421" y="1100"/>
                </a:lnTo>
                <a:lnTo>
                  <a:pt x="416" y="1106"/>
                </a:lnTo>
                <a:lnTo>
                  <a:pt x="411" y="1113"/>
                </a:lnTo>
                <a:lnTo>
                  <a:pt x="405" y="1118"/>
                </a:lnTo>
                <a:lnTo>
                  <a:pt x="398" y="1121"/>
                </a:lnTo>
                <a:lnTo>
                  <a:pt x="398" y="1121"/>
                </a:lnTo>
                <a:lnTo>
                  <a:pt x="382" y="1126"/>
                </a:lnTo>
                <a:lnTo>
                  <a:pt x="375" y="1130"/>
                </a:lnTo>
                <a:lnTo>
                  <a:pt x="370" y="1136"/>
                </a:lnTo>
                <a:lnTo>
                  <a:pt x="365" y="1143"/>
                </a:lnTo>
                <a:lnTo>
                  <a:pt x="364" y="1147"/>
                </a:lnTo>
                <a:lnTo>
                  <a:pt x="364" y="1152"/>
                </a:lnTo>
                <a:lnTo>
                  <a:pt x="365" y="1162"/>
                </a:lnTo>
                <a:lnTo>
                  <a:pt x="370" y="1174"/>
                </a:lnTo>
                <a:lnTo>
                  <a:pt x="370" y="1174"/>
                </a:lnTo>
                <a:lnTo>
                  <a:pt x="374" y="1181"/>
                </a:lnTo>
                <a:lnTo>
                  <a:pt x="377" y="1186"/>
                </a:lnTo>
                <a:lnTo>
                  <a:pt x="382" y="1191"/>
                </a:lnTo>
                <a:lnTo>
                  <a:pt x="389" y="1193"/>
                </a:lnTo>
                <a:lnTo>
                  <a:pt x="395" y="1196"/>
                </a:lnTo>
                <a:lnTo>
                  <a:pt x="401" y="1197"/>
                </a:lnTo>
                <a:lnTo>
                  <a:pt x="414" y="1197"/>
                </a:lnTo>
                <a:lnTo>
                  <a:pt x="425" y="1197"/>
                </a:lnTo>
                <a:lnTo>
                  <a:pt x="435" y="1194"/>
                </a:lnTo>
                <a:lnTo>
                  <a:pt x="445" y="1192"/>
                </a:lnTo>
                <a:lnTo>
                  <a:pt x="497" y="1160"/>
                </a:lnTo>
                <a:lnTo>
                  <a:pt x="516" y="1136"/>
                </a:lnTo>
                <a:lnTo>
                  <a:pt x="516" y="1136"/>
                </a:lnTo>
                <a:lnTo>
                  <a:pt x="520" y="1124"/>
                </a:lnTo>
                <a:lnTo>
                  <a:pt x="530" y="1092"/>
                </a:lnTo>
                <a:lnTo>
                  <a:pt x="544" y="1056"/>
                </a:lnTo>
                <a:lnTo>
                  <a:pt x="551" y="1040"/>
                </a:lnTo>
                <a:lnTo>
                  <a:pt x="559" y="1026"/>
                </a:lnTo>
                <a:lnTo>
                  <a:pt x="559" y="1026"/>
                </a:lnTo>
                <a:lnTo>
                  <a:pt x="564" y="1014"/>
                </a:lnTo>
                <a:lnTo>
                  <a:pt x="566" y="1004"/>
                </a:lnTo>
                <a:lnTo>
                  <a:pt x="569" y="994"/>
                </a:lnTo>
                <a:lnTo>
                  <a:pt x="569" y="983"/>
                </a:lnTo>
                <a:lnTo>
                  <a:pt x="570" y="970"/>
                </a:lnTo>
                <a:lnTo>
                  <a:pt x="573" y="954"/>
                </a:lnTo>
                <a:lnTo>
                  <a:pt x="578" y="934"/>
                </a:lnTo>
                <a:lnTo>
                  <a:pt x="585" y="909"/>
                </a:lnTo>
                <a:lnTo>
                  <a:pt x="585" y="909"/>
                </a:lnTo>
                <a:lnTo>
                  <a:pt x="593" y="881"/>
                </a:lnTo>
                <a:lnTo>
                  <a:pt x="600" y="852"/>
                </a:lnTo>
                <a:lnTo>
                  <a:pt x="604" y="824"/>
                </a:lnTo>
                <a:lnTo>
                  <a:pt x="608" y="798"/>
                </a:lnTo>
                <a:lnTo>
                  <a:pt x="612" y="759"/>
                </a:lnTo>
                <a:lnTo>
                  <a:pt x="612" y="744"/>
                </a:lnTo>
                <a:lnTo>
                  <a:pt x="612" y="744"/>
                </a:lnTo>
                <a:lnTo>
                  <a:pt x="627" y="749"/>
                </a:lnTo>
                <a:lnTo>
                  <a:pt x="663" y="760"/>
                </a:lnTo>
                <a:lnTo>
                  <a:pt x="686" y="766"/>
                </a:lnTo>
                <a:lnTo>
                  <a:pt x="710" y="771"/>
                </a:lnTo>
                <a:lnTo>
                  <a:pt x="731" y="775"/>
                </a:lnTo>
                <a:lnTo>
                  <a:pt x="751" y="776"/>
                </a:lnTo>
                <a:lnTo>
                  <a:pt x="751" y="776"/>
                </a:lnTo>
                <a:lnTo>
                  <a:pt x="768" y="776"/>
                </a:lnTo>
                <a:lnTo>
                  <a:pt x="780" y="775"/>
                </a:lnTo>
                <a:lnTo>
                  <a:pt x="798" y="773"/>
                </a:lnTo>
                <a:lnTo>
                  <a:pt x="805" y="770"/>
                </a:lnTo>
                <a:lnTo>
                  <a:pt x="807" y="769"/>
                </a:lnTo>
                <a:lnTo>
                  <a:pt x="807" y="769"/>
                </a:lnTo>
                <a:lnTo>
                  <a:pt x="815" y="770"/>
                </a:lnTo>
                <a:lnTo>
                  <a:pt x="824" y="773"/>
                </a:lnTo>
                <a:lnTo>
                  <a:pt x="836" y="778"/>
                </a:lnTo>
                <a:lnTo>
                  <a:pt x="848" y="784"/>
                </a:lnTo>
                <a:lnTo>
                  <a:pt x="862" y="794"/>
                </a:lnTo>
                <a:lnTo>
                  <a:pt x="870" y="802"/>
                </a:lnTo>
                <a:lnTo>
                  <a:pt x="876" y="809"/>
                </a:lnTo>
                <a:lnTo>
                  <a:pt x="882" y="817"/>
                </a:lnTo>
                <a:lnTo>
                  <a:pt x="888" y="827"/>
                </a:lnTo>
                <a:lnTo>
                  <a:pt x="888" y="827"/>
                </a:lnTo>
                <a:lnTo>
                  <a:pt x="899" y="847"/>
                </a:lnTo>
                <a:lnTo>
                  <a:pt x="907" y="865"/>
                </a:lnTo>
                <a:lnTo>
                  <a:pt x="914" y="881"/>
                </a:lnTo>
                <a:lnTo>
                  <a:pt x="919" y="895"/>
                </a:lnTo>
                <a:lnTo>
                  <a:pt x="924" y="916"/>
                </a:lnTo>
                <a:lnTo>
                  <a:pt x="925" y="926"/>
                </a:lnTo>
                <a:lnTo>
                  <a:pt x="925" y="926"/>
                </a:lnTo>
                <a:lnTo>
                  <a:pt x="927" y="935"/>
                </a:lnTo>
                <a:lnTo>
                  <a:pt x="935" y="951"/>
                </a:lnTo>
                <a:lnTo>
                  <a:pt x="943" y="969"/>
                </a:lnTo>
                <a:lnTo>
                  <a:pt x="948" y="983"/>
                </a:lnTo>
                <a:lnTo>
                  <a:pt x="948" y="983"/>
                </a:lnTo>
                <a:lnTo>
                  <a:pt x="951" y="992"/>
                </a:lnTo>
                <a:lnTo>
                  <a:pt x="956" y="1001"/>
                </a:lnTo>
                <a:lnTo>
                  <a:pt x="963" y="1011"/>
                </a:lnTo>
                <a:lnTo>
                  <a:pt x="970" y="1026"/>
                </a:lnTo>
                <a:lnTo>
                  <a:pt x="970" y="1026"/>
                </a:lnTo>
                <a:lnTo>
                  <a:pt x="978" y="1043"/>
                </a:lnTo>
                <a:lnTo>
                  <a:pt x="982" y="1055"/>
                </a:lnTo>
                <a:lnTo>
                  <a:pt x="984" y="1065"/>
                </a:lnTo>
                <a:lnTo>
                  <a:pt x="985" y="1077"/>
                </a:lnTo>
                <a:lnTo>
                  <a:pt x="987" y="1089"/>
                </a:lnTo>
                <a:lnTo>
                  <a:pt x="984" y="1102"/>
                </a:lnTo>
                <a:lnTo>
                  <a:pt x="979" y="1115"/>
                </a:lnTo>
                <a:lnTo>
                  <a:pt x="979" y="1115"/>
                </a:lnTo>
                <a:lnTo>
                  <a:pt x="973" y="1128"/>
                </a:lnTo>
                <a:lnTo>
                  <a:pt x="966" y="1139"/>
                </a:lnTo>
                <a:lnTo>
                  <a:pt x="961" y="1150"/>
                </a:lnTo>
                <a:lnTo>
                  <a:pt x="956" y="1160"/>
                </a:lnTo>
                <a:lnTo>
                  <a:pt x="954" y="1170"/>
                </a:lnTo>
                <a:lnTo>
                  <a:pt x="953" y="1174"/>
                </a:lnTo>
                <a:lnTo>
                  <a:pt x="954" y="1179"/>
                </a:lnTo>
                <a:lnTo>
                  <a:pt x="955" y="1184"/>
                </a:lnTo>
                <a:lnTo>
                  <a:pt x="956" y="1188"/>
                </a:lnTo>
                <a:lnTo>
                  <a:pt x="960" y="1192"/>
                </a:lnTo>
                <a:lnTo>
                  <a:pt x="964" y="1197"/>
                </a:lnTo>
                <a:lnTo>
                  <a:pt x="964" y="1197"/>
                </a:lnTo>
                <a:lnTo>
                  <a:pt x="974" y="1203"/>
                </a:lnTo>
                <a:lnTo>
                  <a:pt x="984" y="1208"/>
                </a:lnTo>
                <a:lnTo>
                  <a:pt x="995" y="1211"/>
                </a:lnTo>
                <a:lnTo>
                  <a:pt x="1006" y="1211"/>
                </a:lnTo>
                <a:lnTo>
                  <a:pt x="1018" y="1211"/>
                </a:lnTo>
                <a:lnTo>
                  <a:pt x="1029" y="1208"/>
                </a:lnTo>
                <a:lnTo>
                  <a:pt x="1052" y="1203"/>
                </a:lnTo>
                <a:lnTo>
                  <a:pt x="1052" y="1203"/>
                </a:lnTo>
                <a:lnTo>
                  <a:pt x="1071" y="1197"/>
                </a:lnTo>
                <a:lnTo>
                  <a:pt x="1084" y="1192"/>
                </a:lnTo>
                <a:lnTo>
                  <a:pt x="1091" y="1187"/>
                </a:lnTo>
                <a:lnTo>
                  <a:pt x="1092" y="1186"/>
                </a:lnTo>
                <a:lnTo>
                  <a:pt x="1092" y="1186"/>
                </a:lnTo>
                <a:lnTo>
                  <a:pt x="1096" y="1184"/>
                </a:lnTo>
                <a:lnTo>
                  <a:pt x="1100" y="1182"/>
                </a:lnTo>
                <a:lnTo>
                  <a:pt x="1102" y="1178"/>
                </a:lnTo>
                <a:lnTo>
                  <a:pt x="1105" y="1170"/>
                </a:lnTo>
                <a:lnTo>
                  <a:pt x="1106" y="1159"/>
                </a:lnTo>
                <a:lnTo>
                  <a:pt x="1105" y="1143"/>
                </a:lnTo>
                <a:lnTo>
                  <a:pt x="1101" y="1123"/>
                </a:lnTo>
                <a:lnTo>
                  <a:pt x="1101" y="1123"/>
                </a:lnTo>
                <a:lnTo>
                  <a:pt x="1095" y="1101"/>
                </a:lnTo>
                <a:lnTo>
                  <a:pt x="1090" y="1084"/>
                </a:lnTo>
                <a:lnTo>
                  <a:pt x="1080" y="1058"/>
                </a:lnTo>
                <a:lnTo>
                  <a:pt x="1073" y="1045"/>
                </a:lnTo>
                <a:lnTo>
                  <a:pt x="1071" y="1041"/>
                </a:lnTo>
                <a:lnTo>
                  <a:pt x="1071" y="1041"/>
                </a:lnTo>
                <a:lnTo>
                  <a:pt x="1071" y="1019"/>
                </a:lnTo>
                <a:lnTo>
                  <a:pt x="1071" y="997"/>
                </a:lnTo>
                <a:lnTo>
                  <a:pt x="1067" y="970"/>
                </a:lnTo>
                <a:lnTo>
                  <a:pt x="1067" y="970"/>
                </a:lnTo>
                <a:lnTo>
                  <a:pt x="1065" y="956"/>
                </a:lnTo>
                <a:lnTo>
                  <a:pt x="1060" y="945"/>
                </a:lnTo>
                <a:lnTo>
                  <a:pt x="1053" y="934"/>
                </a:lnTo>
                <a:lnTo>
                  <a:pt x="1047" y="922"/>
                </a:lnTo>
                <a:lnTo>
                  <a:pt x="1041" y="911"/>
                </a:lnTo>
                <a:lnTo>
                  <a:pt x="1034" y="899"/>
                </a:lnTo>
                <a:lnTo>
                  <a:pt x="1029" y="885"/>
                </a:lnTo>
                <a:lnTo>
                  <a:pt x="1027" y="868"/>
                </a:lnTo>
                <a:lnTo>
                  <a:pt x="1027" y="868"/>
                </a:lnTo>
                <a:lnTo>
                  <a:pt x="1022" y="836"/>
                </a:lnTo>
                <a:lnTo>
                  <a:pt x="1016" y="809"/>
                </a:lnTo>
                <a:lnTo>
                  <a:pt x="1007" y="785"/>
                </a:lnTo>
                <a:lnTo>
                  <a:pt x="997" y="758"/>
                </a:lnTo>
                <a:lnTo>
                  <a:pt x="997" y="758"/>
                </a:lnTo>
                <a:lnTo>
                  <a:pt x="988" y="731"/>
                </a:lnTo>
                <a:lnTo>
                  <a:pt x="983" y="712"/>
                </a:lnTo>
                <a:lnTo>
                  <a:pt x="982" y="701"/>
                </a:lnTo>
                <a:lnTo>
                  <a:pt x="982" y="696"/>
                </a:lnTo>
                <a:lnTo>
                  <a:pt x="984" y="671"/>
                </a:lnTo>
                <a:lnTo>
                  <a:pt x="984" y="671"/>
                </a:lnTo>
                <a:lnTo>
                  <a:pt x="997" y="659"/>
                </a:lnTo>
                <a:lnTo>
                  <a:pt x="1026" y="634"/>
                </a:lnTo>
                <a:lnTo>
                  <a:pt x="1062" y="604"/>
                </a:lnTo>
                <a:lnTo>
                  <a:pt x="1079" y="591"/>
                </a:lnTo>
                <a:lnTo>
                  <a:pt x="1092" y="583"/>
                </a:lnTo>
                <a:lnTo>
                  <a:pt x="1092" y="583"/>
                </a:lnTo>
                <a:lnTo>
                  <a:pt x="1115" y="570"/>
                </a:lnTo>
                <a:lnTo>
                  <a:pt x="1125" y="565"/>
                </a:lnTo>
                <a:lnTo>
                  <a:pt x="1134" y="561"/>
                </a:lnTo>
                <a:lnTo>
                  <a:pt x="1141" y="560"/>
                </a:lnTo>
                <a:lnTo>
                  <a:pt x="1145" y="560"/>
                </a:lnTo>
                <a:lnTo>
                  <a:pt x="1150" y="561"/>
                </a:lnTo>
                <a:lnTo>
                  <a:pt x="1154" y="564"/>
                </a:lnTo>
                <a:lnTo>
                  <a:pt x="1158" y="568"/>
                </a:lnTo>
                <a:lnTo>
                  <a:pt x="1167" y="579"/>
                </a:lnTo>
                <a:lnTo>
                  <a:pt x="1167" y="579"/>
                </a:lnTo>
                <a:lnTo>
                  <a:pt x="1175" y="591"/>
                </a:lnTo>
                <a:lnTo>
                  <a:pt x="1186" y="603"/>
                </a:lnTo>
                <a:lnTo>
                  <a:pt x="1196" y="613"/>
                </a:lnTo>
                <a:lnTo>
                  <a:pt x="1207" y="623"/>
                </a:lnTo>
                <a:lnTo>
                  <a:pt x="1228" y="641"/>
                </a:lnTo>
                <a:lnTo>
                  <a:pt x="1248" y="656"/>
                </a:lnTo>
                <a:lnTo>
                  <a:pt x="1248" y="656"/>
                </a:lnTo>
                <a:lnTo>
                  <a:pt x="1253" y="659"/>
                </a:lnTo>
                <a:lnTo>
                  <a:pt x="1257" y="664"/>
                </a:lnTo>
                <a:lnTo>
                  <a:pt x="1265" y="677"/>
                </a:lnTo>
                <a:lnTo>
                  <a:pt x="1271" y="692"/>
                </a:lnTo>
                <a:lnTo>
                  <a:pt x="1275" y="709"/>
                </a:lnTo>
                <a:lnTo>
                  <a:pt x="1276" y="726"/>
                </a:lnTo>
                <a:lnTo>
                  <a:pt x="1275" y="742"/>
                </a:lnTo>
                <a:lnTo>
                  <a:pt x="1272" y="759"/>
                </a:lnTo>
                <a:lnTo>
                  <a:pt x="1270" y="766"/>
                </a:lnTo>
                <a:lnTo>
                  <a:pt x="1267" y="774"/>
                </a:lnTo>
                <a:lnTo>
                  <a:pt x="1267" y="774"/>
                </a:lnTo>
                <a:lnTo>
                  <a:pt x="1257" y="797"/>
                </a:lnTo>
                <a:lnTo>
                  <a:pt x="1252" y="812"/>
                </a:lnTo>
                <a:lnTo>
                  <a:pt x="1251" y="819"/>
                </a:lnTo>
                <a:lnTo>
                  <a:pt x="1250" y="822"/>
                </a:lnTo>
                <a:lnTo>
                  <a:pt x="1250" y="822"/>
                </a:lnTo>
                <a:lnTo>
                  <a:pt x="1245" y="826"/>
                </a:lnTo>
                <a:lnTo>
                  <a:pt x="1233" y="833"/>
                </a:lnTo>
                <a:lnTo>
                  <a:pt x="1227" y="838"/>
                </a:lnTo>
                <a:lnTo>
                  <a:pt x="1222" y="844"/>
                </a:lnTo>
                <a:lnTo>
                  <a:pt x="1219" y="851"/>
                </a:lnTo>
                <a:lnTo>
                  <a:pt x="1218" y="855"/>
                </a:lnTo>
                <a:lnTo>
                  <a:pt x="1218" y="858"/>
                </a:lnTo>
                <a:lnTo>
                  <a:pt x="1218" y="858"/>
                </a:lnTo>
                <a:lnTo>
                  <a:pt x="1221" y="865"/>
                </a:lnTo>
                <a:lnTo>
                  <a:pt x="1225" y="870"/>
                </a:lnTo>
                <a:lnTo>
                  <a:pt x="1230" y="873"/>
                </a:lnTo>
                <a:lnTo>
                  <a:pt x="1236" y="876"/>
                </a:lnTo>
                <a:lnTo>
                  <a:pt x="1242" y="877"/>
                </a:lnTo>
                <a:lnTo>
                  <a:pt x="1248" y="878"/>
                </a:lnTo>
                <a:lnTo>
                  <a:pt x="1259" y="878"/>
                </a:lnTo>
                <a:lnTo>
                  <a:pt x="1259" y="878"/>
                </a:lnTo>
                <a:lnTo>
                  <a:pt x="1291" y="877"/>
                </a:lnTo>
                <a:lnTo>
                  <a:pt x="1291" y="877"/>
                </a:lnTo>
                <a:lnTo>
                  <a:pt x="1311" y="876"/>
                </a:lnTo>
                <a:lnTo>
                  <a:pt x="1311" y="876"/>
                </a:lnTo>
                <a:lnTo>
                  <a:pt x="1315" y="873"/>
                </a:lnTo>
                <a:lnTo>
                  <a:pt x="1323" y="865"/>
                </a:lnTo>
                <a:lnTo>
                  <a:pt x="1334" y="851"/>
                </a:lnTo>
                <a:lnTo>
                  <a:pt x="1339" y="843"/>
                </a:lnTo>
                <a:lnTo>
                  <a:pt x="1344" y="833"/>
                </a:lnTo>
                <a:lnTo>
                  <a:pt x="1344" y="833"/>
                </a:lnTo>
                <a:lnTo>
                  <a:pt x="1348" y="824"/>
                </a:lnTo>
                <a:lnTo>
                  <a:pt x="1348" y="817"/>
                </a:lnTo>
                <a:lnTo>
                  <a:pt x="1348" y="812"/>
                </a:lnTo>
                <a:lnTo>
                  <a:pt x="1345" y="807"/>
                </a:lnTo>
                <a:lnTo>
                  <a:pt x="1339" y="800"/>
                </a:lnTo>
                <a:lnTo>
                  <a:pt x="1338" y="799"/>
                </a:lnTo>
                <a:lnTo>
                  <a:pt x="1337" y="797"/>
                </a:lnTo>
                <a:lnTo>
                  <a:pt x="1337" y="797"/>
                </a:lnTo>
                <a:lnTo>
                  <a:pt x="1339" y="758"/>
                </a:lnTo>
                <a:lnTo>
                  <a:pt x="1342" y="726"/>
                </a:lnTo>
                <a:lnTo>
                  <a:pt x="1344" y="698"/>
                </a:lnTo>
                <a:lnTo>
                  <a:pt x="1344" y="698"/>
                </a:lnTo>
                <a:lnTo>
                  <a:pt x="1352" y="656"/>
                </a:lnTo>
                <a:lnTo>
                  <a:pt x="1354" y="642"/>
                </a:lnTo>
                <a:lnTo>
                  <a:pt x="1357" y="632"/>
                </a:lnTo>
                <a:lnTo>
                  <a:pt x="1357" y="632"/>
                </a:lnTo>
                <a:lnTo>
                  <a:pt x="1359" y="625"/>
                </a:lnTo>
                <a:lnTo>
                  <a:pt x="1359" y="620"/>
                </a:lnTo>
                <a:lnTo>
                  <a:pt x="1358" y="615"/>
                </a:lnTo>
                <a:lnTo>
                  <a:pt x="1355" y="609"/>
                </a:lnTo>
                <a:lnTo>
                  <a:pt x="1352" y="603"/>
                </a:lnTo>
                <a:lnTo>
                  <a:pt x="1345" y="595"/>
                </a:lnTo>
                <a:lnTo>
                  <a:pt x="1337" y="586"/>
                </a:lnTo>
                <a:lnTo>
                  <a:pt x="1337" y="586"/>
                </a:lnTo>
                <a:lnTo>
                  <a:pt x="1319" y="571"/>
                </a:lnTo>
                <a:lnTo>
                  <a:pt x="1306" y="562"/>
                </a:lnTo>
                <a:lnTo>
                  <a:pt x="1298" y="556"/>
                </a:lnTo>
                <a:lnTo>
                  <a:pt x="1285" y="549"/>
                </a:lnTo>
                <a:lnTo>
                  <a:pt x="1280" y="513"/>
                </a:lnTo>
                <a:lnTo>
                  <a:pt x="1281" y="497"/>
                </a:lnTo>
                <a:lnTo>
                  <a:pt x="1281" y="497"/>
                </a:lnTo>
                <a:lnTo>
                  <a:pt x="1293" y="507"/>
                </a:lnTo>
                <a:lnTo>
                  <a:pt x="1321" y="532"/>
                </a:lnTo>
                <a:lnTo>
                  <a:pt x="1338" y="550"/>
                </a:lnTo>
                <a:lnTo>
                  <a:pt x="1354" y="569"/>
                </a:lnTo>
                <a:lnTo>
                  <a:pt x="1371" y="588"/>
                </a:lnTo>
                <a:lnTo>
                  <a:pt x="1383" y="608"/>
                </a:lnTo>
                <a:lnTo>
                  <a:pt x="1383" y="608"/>
                </a:lnTo>
                <a:lnTo>
                  <a:pt x="1405" y="643"/>
                </a:lnTo>
                <a:lnTo>
                  <a:pt x="1422" y="669"/>
                </a:lnTo>
                <a:lnTo>
                  <a:pt x="1439" y="693"/>
                </a:lnTo>
                <a:lnTo>
                  <a:pt x="1455" y="715"/>
                </a:lnTo>
                <a:lnTo>
                  <a:pt x="1455" y="715"/>
                </a:lnTo>
                <a:lnTo>
                  <a:pt x="1459" y="722"/>
                </a:lnTo>
                <a:lnTo>
                  <a:pt x="1462" y="731"/>
                </a:lnTo>
                <a:lnTo>
                  <a:pt x="1470" y="753"/>
                </a:lnTo>
                <a:lnTo>
                  <a:pt x="1475" y="779"/>
                </a:lnTo>
                <a:lnTo>
                  <a:pt x="1479" y="807"/>
                </a:lnTo>
                <a:lnTo>
                  <a:pt x="1481" y="834"/>
                </a:lnTo>
                <a:lnTo>
                  <a:pt x="1481" y="861"/>
                </a:lnTo>
                <a:lnTo>
                  <a:pt x="1479" y="883"/>
                </a:lnTo>
                <a:lnTo>
                  <a:pt x="1478" y="892"/>
                </a:lnTo>
                <a:lnTo>
                  <a:pt x="1475" y="900"/>
                </a:lnTo>
                <a:lnTo>
                  <a:pt x="1475" y="900"/>
                </a:lnTo>
                <a:lnTo>
                  <a:pt x="1469" y="910"/>
                </a:lnTo>
                <a:lnTo>
                  <a:pt x="1462" y="919"/>
                </a:lnTo>
                <a:lnTo>
                  <a:pt x="1450" y="931"/>
                </a:lnTo>
                <a:lnTo>
                  <a:pt x="1445" y="938"/>
                </a:lnTo>
                <a:lnTo>
                  <a:pt x="1442" y="944"/>
                </a:lnTo>
                <a:lnTo>
                  <a:pt x="1441" y="954"/>
                </a:lnTo>
                <a:lnTo>
                  <a:pt x="1442" y="967"/>
                </a:lnTo>
                <a:lnTo>
                  <a:pt x="1442" y="967"/>
                </a:lnTo>
                <a:lnTo>
                  <a:pt x="1444" y="974"/>
                </a:lnTo>
                <a:lnTo>
                  <a:pt x="1447" y="979"/>
                </a:lnTo>
                <a:lnTo>
                  <a:pt x="1452" y="983"/>
                </a:lnTo>
                <a:lnTo>
                  <a:pt x="1457" y="985"/>
                </a:lnTo>
                <a:lnTo>
                  <a:pt x="1464" y="988"/>
                </a:lnTo>
                <a:lnTo>
                  <a:pt x="1470" y="989"/>
                </a:lnTo>
                <a:lnTo>
                  <a:pt x="1478" y="989"/>
                </a:lnTo>
                <a:lnTo>
                  <a:pt x="1485" y="988"/>
                </a:lnTo>
                <a:lnTo>
                  <a:pt x="1500" y="984"/>
                </a:lnTo>
                <a:lnTo>
                  <a:pt x="1517" y="979"/>
                </a:lnTo>
                <a:lnTo>
                  <a:pt x="1530" y="973"/>
                </a:lnTo>
                <a:lnTo>
                  <a:pt x="1540" y="965"/>
                </a:lnTo>
                <a:lnTo>
                  <a:pt x="1540" y="965"/>
                </a:lnTo>
                <a:lnTo>
                  <a:pt x="1549" y="958"/>
                </a:lnTo>
                <a:lnTo>
                  <a:pt x="1557" y="950"/>
                </a:lnTo>
                <a:lnTo>
                  <a:pt x="1562" y="943"/>
                </a:lnTo>
                <a:lnTo>
                  <a:pt x="1566" y="936"/>
                </a:lnTo>
                <a:lnTo>
                  <a:pt x="1569" y="925"/>
                </a:lnTo>
                <a:lnTo>
                  <a:pt x="1571" y="921"/>
                </a:lnTo>
                <a:lnTo>
                  <a:pt x="1571" y="921"/>
                </a:lnTo>
                <a:lnTo>
                  <a:pt x="1569" y="911"/>
                </a:lnTo>
                <a:lnTo>
                  <a:pt x="1568" y="895"/>
                </a:lnTo>
                <a:lnTo>
                  <a:pt x="1568" y="895"/>
                </a:lnTo>
                <a:lnTo>
                  <a:pt x="1566" y="881"/>
                </a:lnTo>
                <a:lnTo>
                  <a:pt x="1562" y="861"/>
                </a:lnTo>
                <a:lnTo>
                  <a:pt x="1557" y="832"/>
                </a:lnTo>
                <a:lnTo>
                  <a:pt x="1549" y="812"/>
                </a:lnTo>
                <a:lnTo>
                  <a:pt x="1549" y="812"/>
                </a:lnTo>
                <a:lnTo>
                  <a:pt x="1547" y="795"/>
                </a:lnTo>
                <a:lnTo>
                  <a:pt x="1546" y="771"/>
                </a:lnTo>
                <a:lnTo>
                  <a:pt x="1546" y="771"/>
                </a:lnTo>
                <a:lnTo>
                  <a:pt x="1544" y="686"/>
                </a:lnTo>
                <a:lnTo>
                  <a:pt x="1544" y="686"/>
                </a:lnTo>
                <a:lnTo>
                  <a:pt x="1538" y="680"/>
                </a:lnTo>
                <a:lnTo>
                  <a:pt x="1525" y="664"/>
                </a:lnTo>
                <a:lnTo>
                  <a:pt x="1518" y="654"/>
                </a:lnTo>
                <a:lnTo>
                  <a:pt x="1512" y="642"/>
                </a:lnTo>
                <a:lnTo>
                  <a:pt x="1506" y="629"/>
                </a:lnTo>
                <a:lnTo>
                  <a:pt x="1503" y="617"/>
                </a:lnTo>
                <a:lnTo>
                  <a:pt x="1503" y="617"/>
                </a:lnTo>
                <a:lnTo>
                  <a:pt x="1501" y="589"/>
                </a:lnTo>
                <a:lnTo>
                  <a:pt x="1501" y="566"/>
                </a:lnTo>
                <a:lnTo>
                  <a:pt x="1501" y="542"/>
                </a:lnTo>
                <a:lnTo>
                  <a:pt x="1501" y="542"/>
                </a:lnTo>
                <a:lnTo>
                  <a:pt x="1498" y="498"/>
                </a:lnTo>
                <a:lnTo>
                  <a:pt x="1494" y="456"/>
                </a:lnTo>
                <a:lnTo>
                  <a:pt x="1491" y="410"/>
                </a:lnTo>
                <a:lnTo>
                  <a:pt x="1491" y="410"/>
                </a:lnTo>
                <a:lnTo>
                  <a:pt x="1490" y="389"/>
                </a:lnTo>
                <a:lnTo>
                  <a:pt x="1486" y="364"/>
                </a:lnTo>
                <a:lnTo>
                  <a:pt x="1480" y="338"/>
                </a:lnTo>
                <a:lnTo>
                  <a:pt x="1473" y="313"/>
                </a:lnTo>
                <a:lnTo>
                  <a:pt x="1462" y="288"/>
                </a:lnTo>
                <a:lnTo>
                  <a:pt x="1451" y="263"/>
                </a:lnTo>
                <a:lnTo>
                  <a:pt x="1437" y="240"/>
                </a:lnTo>
                <a:lnTo>
                  <a:pt x="1431" y="230"/>
                </a:lnTo>
                <a:lnTo>
                  <a:pt x="1422" y="220"/>
                </a:lnTo>
                <a:lnTo>
                  <a:pt x="1422" y="220"/>
                </a:lnTo>
                <a:lnTo>
                  <a:pt x="1408" y="202"/>
                </a:lnTo>
                <a:lnTo>
                  <a:pt x="1401" y="187"/>
                </a:lnTo>
                <a:lnTo>
                  <a:pt x="1397" y="181"/>
                </a:lnTo>
                <a:lnTo>
                  <a:pt x="1396" y="175"/>
                </a:lnTo>
                <a:lnTo>
                  <a:pt x="1396" y="169"/>
                </a:lnTo>
                <a:lnTo>
                  <a:pt x="1396" y="163"/>
                </a:lnTo>
                <a:lnTo>
                  <a:pt x="1397" y="158"/>
                </a:lnTo>
                <a:lnTo>
                  <a:pt x="1399" y="155"/>
                </a:lnTo>
                <a:lnTo>
                  <a:pt x="1403" y="150"/>
                </a:lnTo>
                <a:lnTo>
                  <a:pt x="1407" y="146"/>
                </a:lnTo>
                <a:lnTo>
                  <a:pt x="1418" y="138"/>
                </a:lnTo>
                <a:lnTo>
                  <a:pt x="1433" y="132"/>
                </a:lnTo>
                <a:lnTo>
                  <a:pt x="1433" y="132"/>
                </a:lnTo>
                <a:lnTo>
                  <a:pt x="1454" y="124"/>
                </a:lnTo>
                <a:lnTo>
                  <a:pt x="1481" y="116"/>
                </a:lnTo>
                <a:lnTo>
                  <a:pt x="1549" y="96"/>
                </a:lnTo>
                <a:lnTo>
                  <a:pt x="1652" y="65"/>
                </a:lnTo>
                <a:lnTo>
                  <a:pt x="1652" y="65"/>
                </a:lnTo>
                <a:lnTo>
                  <a:pt x="1664" y="63"/>
                </a:lnTo>
                <a:lnTo>
                  <a:pt x="1679" y="60"/>
                </a:lnTo>
                <a:lnTo>
                  <a:pt x="1717" y="55"/>
                </a:lnTo>
                <a:lnTo>
                  <a:pt x="1757" y="50"/>
                </a:lnTo>
                <a:lnTo>
                  <a:pt x="1790" y="49"/>
                </a:lnTo>
                <a:lnTo>
                  <a:pt x="1790" y="49"/>
                </a:lnTo>
                <a:lnTo>
                  <a:pt x="1796" y="49"/>
                </a:lnTo>
                <a:lnTo>
                  <a:pt x="1801" y="48"/>
                </a:lnTo>
                <a:lnTo>
                  <a:pt x="1805" y="45"/>
                </a:lnTo>
                <a:lnTo>
                  <a:pt x="1809" y="43"/>
                </a:lnTo>
                <a:lnTo>
                  <a:pt x="1810" y="40"/>
                </a:lnTo>
                <a:lnTo>
                  <a:pt x="1810" y="36"/>
                </a:lnTo>
                <a:lnTo>
                  <a:pt x="1809" y="34"/>
                </a:lnTo>
                <a:lnTo>
                  <a:pt x="1806" y="30"/>
                </a:lnTo>
                <a:lnTo>
                  <a:pt x="1801" y="25"/>
                </a:lnTo>
                <a:lnTo>
                  <a:pt x="1795" y="21"/>
                </a:lnTo>
                <a:lnTo>
                  <a:pt x="1786" y="17"/>
                </a:lnTo>
                <a:lnTo>
                  <a:pt x="1776" y="14"/>
                </a:lnTo>
                <a:lnTo>
                  <a:pt x="1763" y="11"/>
                </a:lnTo>
                <a:lnTo>
                  <a:pt x="1748" y="7"/>
                </a:lnTo>
                <a:lnTo>
                  <a:pt x="1732" y="5"/>
                </a:lnTo>
                <a:lnTo>
                  <a:pt x="1712" y="2"/>
                </a:lnTo>
                <a:lnTo>
                  <a:pt x="1712" y="2"/>
                </a:lnTo>
                <a:lnTo>
                  <a:pt x="1674" y="1"/>
                </a:lnTo>
                <a:lnTo>
                  <a:pt x="1641" y="0"/>
                </a:lnTo>
                <a:lnTo>
                  <a:pt x="1615" y="1"/>
                </a:lnTo>
                <a:lnTo>
                  <a:pt x="1592" y="4"/>
                </a:lnTo>
                <a:lnTo>
                  <a:pt x="1574" y="6"/>
                </a:lnTo>
                <a:lnTo>
                  <a:pt x="1559" y="10"/>
                </a:lnTo>
                <a:lnTo>
                  <a:pt x="1534" y="15"/>
                </a:lnTo>
                <a:lnTo>
                  <a:pt x="1534" y="15"/>
                </a:lnTo>
                <a:lnTo>
                  <a:pt x="1505" y="22"/>
                </a:lnTo>
                <a:lnTo>
                  <a:pt x="1465" y="33"/>
                </a:lnTo>
                <a:lnTo>
                  <a:pt x="1427" y="44"/>
                </a:lnTo>
                <a:lnTo>
                  <a:pt x="1402" y="53"/>
                </a:lnTo>
                <a:lnTo>
                  <a:pt x="1402" y="53"/>
                </a:lnTo>
                <a:lnTo>
                  <a:pt x="1349" y="72"/>
                </a:lnTo>
                <a:lnTo>
                  <a:pt x="1320" y="80"/>
                </a:lnTo>
                <a:lnTo>
                  <a:pt x="1305" y="84"/>
                </a:lnTo>
                <a:lnTo>
                  <a:pt x="1305" y="84"/>
                </a:lnTo>
                <a:lnTo>
                  <a:pt x="1284" y="88"/>
                </a:lnTo>
                <a:lnTo>
                  <a:pt x="1240" y="97"/>
                </a:lnTo>
                <a:lnTo>
                  <a:pt x="1188" y="109"/>
                </a:lnTo>
                <a:lnTo>
                  <a:pt x="1144" y="121"/>
                </a:lnTo>
                <a:lnTo>
                  <a:pt x="1144" y="121"/>
                </a:lnTo>
                <a:lnTo>
                  <a:pt x="1123" y="127"/>
                </a:lnTo>
                <a:lnTo>
                  <a:pt x="1095" y="138"/>
                </a:lnTo>
                <a:lnTo>
                  <a:pt x="1032" y="165"/>
                </a:lnTo>
                <a:lnTo>
                  <a:pt x="973" y="192"/>
                </a:lnTo>
                <a:lnTo>
                  <a:pt x="933" y="213"/>
                </a:lnTo>
                <a:lnTo>
                  <a:pt x="933" y="213"/>
                </a:lnTo>
                <a:lnTo>
                  <a:pt x="911" y="225"/>
                </a:lnTo>
                <a:lnTo>
                  <a:pt x="902" y="229"/>
                </a:lnTo>
                <a:lnTo>
                  <a:pt x="892" y="233"/>
                </a:lnTo>
                <a:lnTo>
                  <a:pt x="882" y="235"/>
                </a:lnTo>
                <a:lnTo>
                  <a:pt x="871" y="235"/>
                </a:lnTo>
                <a:lnTo>
                  <a:pt x="857" y="235"/>
                </a:lnTo>
                <a:lnTo>
                  <a:pt x="842" y="234"/>
                </a:lnTo>
                <a:lnTo>
                  <a:pt x="842" y="234"/>
                </a:lnTo>
                <a:lnTo>
                  <a:pt x="826" y="231"/>
                </a:lnTo>
                <a:lnTo>
                  <a:pt x="812" y="231"/>
                </a:lnTo>
                <a:lnTo>
                  <a:pt x="785" y="233"/>
                </a:lnTo>
                <a:lnTo>
                  <a:pt x="761" y="235"/>
                </a:lnTo>
                <a:lnTo>
                  <a:pt x="749" y="236"/>
                </a:lnTo>
                <a:lnTo>
                  <a:pt x="734" y="236"/>
                </a:lnTo>
                <a:lnTo>
                  <a:pt x="734" y="236"/>
                </a:lnTo>
                <a:lnTo>
                  <a:pt x="725" y="236"/>
                </a:lnTo>
                <a:lnTo>
                  <a:pt x="716" y="234"/>
                </a:lnTo>
                <a:lnTo>
                  <a:pt x="695" y="229"/>
                </a:lnTo>
                <a:lnTo>
                  <a:pt x="671" y="219"/>
                </a:lnTo>
                <a:lnTo>
                  <a:pt x="646" y="208"/>
                </a:lnTo>
                <a:lnTo>
                  <a:pt x="620" y="195"/>
                </a:lnTo>
                <a:lnTo>
                  <a:pt x="595" y="181"/>
                </a:lnTo>
                <a:lnTo>
                  <a:pt x="574" y="167"/>
                </a:lnTo>
                <a:lnTo>
                  <a:pt x="556" y="155"/>
                </a:lnTo>
                <a:lnTo>
                  <a:pt x="556" y="155"/>
                </a:lnTo>
                <a:lnTo>
                  <a:pt x="541" y="145"/>
                </a:lnTo>
                <a:lnTo>
                  <a:pt x="526" y="136"/>
                </a:lnTo>
                <a:lnTo>
                  <a:pt x="510" y="128"/>
                </a:lnTo>
                <a:lnTo>
                  <a:pt x="496" y="121"/>
                </a:lnTo>
                <a:lnTo>
                  <a:pt x="468" y="109"/>
                </a:lnTo>
                <a:lnTo>
                  <a:pt x="455" y="103"/>
                </a:lnTo>
                <a:lnTo>
                  <a:pt x="445" y="97"/>
                </a:lnTo>
                <a:lnTo>
                  <a:pt x="445" y="97"/>
                </a:lnTo>
              </a:path>
            </a:pathLst>
          </a:custGeom>
          <a:solidFill>
            <a:schemeClr val="accent2"/>
          </a:solidFill>
          <a:ln w="9525">
            <a:noFill/>
            <a:round/>
          </a:ln>
        </p:spPr>
        <p:txBody>
          <a:bodyPr anchor="ctr"/>
          <a:p>
            <a:pPr algn="ctr"/>
            <a:endParaRPr lang="ko-KR" altLang="en-US"/>
          </a:p>
        </p:txBody>
      </p:sp>
      <p:sp>
        <p:nvSpPr>
          <p:cNvPr id="39" name="내용 개체 틀 38"/>
          <p:cNvSpPr>
            <a:spLocks noGrp="1"/>
          </p:cNvSpPr>
          <p:nvPr>
            <p:ph sz="quarter" idx="15"/>
          </p:nvPr>
        </p:nvSpPr>
        <p:spPr>
          <a:xfrm>
            <a:off x="653144" y="3886081"/>
            <a:ext cx="3679368" cy="2195078"/>
          </a:xfrm>
        </p:spPr>
        <p:txBody>
          <a:bodyPr anchor="ctr"/>
          <a:lstStyle/>
          <a:p>
            <a:pPr/>
            <a:r>
              <a:rPr lang="ko-KR" altLang="en-US"/>
              <a:t>2. 지성 (</a:t>
            </a:r>
            <a:r>
              <a:rPr lang="en-US" altLang="ko-KR"/>
              <a:t>intellectus)</a:t>
            </a:r>
            <a:endParaRPr lang="en-US" altLang="ko-KR"/>
          </a:p>
          <a:p>
            <a:pPr>
              <a:buNone/>
            </a:pPr>
            <a:r>
              <a:rPr lang="ko-KR" altLang="en-US"/>
              <a:t>* 넓은 의미로 생각하다의 의미</a:t>
            </a:r>
            <a:r>
              <a:rPr lang="en-US" altLang="ko-KR"/>
              <a:t> </a:t>
            </a:r>
            <a:endParaRPr lang="en-US" altLang="ko-KR"/>
          </a:p>
        </p:txBody>
      </p:sp>
      <p:sp>
        <p:nvSpPr>
          <p:cNvPr id="40" name="내용 개체 틀 39"/>
          <p:cNvSpPr>
            <a:spLocks noGrp="1"/>
          </p:cNvSpPr>
          <p:nvPr>
            <p:ph sz="quarter" idx="16"/>
          </p:nvPr>
        </p:nvSpPr>
        <p:spPr>
          <a:xfrm>
            <a:off x="4811488" y="3886081"/>
            <a:ext cx="3679368" cy="2195078"/>
          </a:xfrm>
        </p:spPr>
        <p:txBody>
          <a:bodyPr anchor="ctr"/>
          <a:lstStyle/>
          <a:p>
            <a:pPr/>
            <a:r>
              <a:rPr lang="ko-KR" altLang="en-US"/>
              <a:t>1) 복합적이지 않은 것을 파악하는 능력 </a:t>
            </a:r>
            <a:endParaRPr lang="ko-KR" altLang="en-US"/>
          </a:p>
          <a:p>
            <a:pPr/>
            <a:r>
              <a:rPr lang="ko-KR" altLang="en-US"/>
              <a:t>2) 이를 결합하고 분할하는 능력 </a:t>
            </a:r>
            <a:endParaRPr lang="ko-KR" altLang="en-US"/>
          </a:p>
        </p:txBody>
      </p:sp>
    </p:spTree>
  </p:cSld>
  <p:clrMapOvr>
    <a:masterClrMapping/>
  </p:clrMapOvr>
</p:sld>
</file>

<file path=ppt/slides/slide7.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idx="0"/>
          </p:nvPr>
        </p:nvSpPr>
        <p:spPr/>
        <p:txBody>
          <a:bodyPr/>
          <a:lstStyle/>
          <a:p>
            <a:pPr/>
            <a:r>
              <a:rPr lang="ko-KR" altLang="en-US"/>
              <a:t>인간의 의지</a:t>
            </a:r>
            <a:endParaRPr lang="ko-KR" altLang="en-US"/>
          </a:p>
        </p:txBody>
      </p:sp>
      <p:sp>
        <p:nvSpPr>
          <p:cNvPr id="3" name="직사각형 2"/>
          <p:cNvSpPr>
            <a:spLocks noGrp="1"/>
          </p:cNvSpPr>
          <p:nvPr>
            <p:ph idx="1"/>
          </p:nvPr>
        </p:nvSpPr>
        <p:spPr/>
        <p:txBody>
          <a:bodyPr/>
          <a:lstStyle/>
          <a:p>
            <a:pPr/>
            <a:r>
              <a:rPr lang="ko-KR" altLang="en-US"/>
              <a:t>1. 의지의 정의 </a:t>
            </a:r>
            <a:endParaRPr lang="ko-KR" altLang="en-US"/>
          </a:p>
          <a:p>
            <a:pPr>
              <a:buNone/>
            </a:pPr>
            <a:r>
              <a:rPr lang="ko-KR" altLang="en-US"/>
              <a:t>지성이 인간만이 지닌 특별한 인식 능력이라면 </a:t>
            </a:r>
            <a:endParaRPr lang="ko-KR" altLang="en-US"/>
          </a:p>
          <a:p>
            <a:pPr>
              <a:buNone/>
            </a:pPr>
            <a:r>
              <a:rPr lang="ko-KR" altLang="en-US"/>
              <a:t>의지는 인간만이 지닌 특별한 욕구 능력이다. </a:t>
            </a:r>
            <a:endParaRPr lang="ko-KR" altLang="en-US"/>
          </a:p>
          <a:p>
            <a:pPr>
              <a:buNone/>
            </a:pPr>
            <a:r>
              <a:rPr lang="ko-KR" altLang="en-US"/>
              <a:t> </a:t>
            </a:r>
            <a:endParaRPr lang="ko-KR" altLang="en-US"/>
          </a:p>
          <a:p>
            <a:pPr/>
            <a:r>
              <a:rPr lang="en-US" altLang="ko-KR"/>
              <a:t>2. </a:t>
            </a:r>
            <a:r>
              <a:rPr lang="ko-KR" altLang="en-US"/>
              <a:t>의지의</a:t>
            </a:r>
            <a:r>
              <a:rPr lang="en-US" altLang="ko-KR"/>
              <a:t> </a:t>
            </a:r>
            <a:r>
              <a:rPr lang="ko-KR" altLang="en-US"/>
              <a:t>단계 </a:t>
            </a:r>
            <a:endParaRPr lang="ko-KR" altLang="en-US"/>
          </a:p>
          <a:p>
            <a:pPr/>
            <a:r>
              <a:rPr lang="ko-KR" altLang="en-US"/>
              <a:t>1) 생명이 없는 물체의 목적론적 성향 - 상승하려는 불의 성향 </a:t>
            </a:r>
            <a:endParaRPr lang="ko-KR" altLang="en-US"/>
          </a:p>
          <a:p>
            <a:pPr/>
            <a:r>
              <a:rPr lang="ko-KR" altLang="en-US"/>
              <a:t>2) 의식은 지니지만 비이성적인 동물의 욕망 - 뼈다귀를 향한 개의 욕망 </a:t>
            </a:r>
            <a:endParaRPr lang="ko-KR" altLang="en-US"/>
          </a:p>
          <a:p>
            <a:pPr/>
            <a:r>
              <a:rPr lang="ko-KR" altLang="en-US"/>
              <a:t>3) 인간의 욕구가 최고의 수준의 욕구 </a:t>
            </a:r>
            <a:endParaRPr lang="ko-KR" altLang="en-US"/>
          </a:p>
          <a:p>
            <a:pPr/>
            <a:r>
              <a:rPr lang="ko-KR" altLang="en-US"/>
              <a:t>(1)  행복하려는 욕구와 행복에 이르는 수단에 대한 욕구 </a:t>
            </a:r>
            <a:endParaRPr lang="ko-KR" altLang="en-US"/>
          </a:p>
          <a:p>
            <a:pPr/>
            <a:r>
              <a:rPr lang="ko-KR" altLang="en-US"/>
              <a:t>(2) 영혼의 지성과 의지의 통제 </a:t>
            </a:r>
            <a:endParaRPr lang="ko-KR" altLang="en-US"/>
          </a:p>
          <a:p>
            <a:pPr/>
            <a:endParaRPr lang="ko-KR" altLang="en-US"/>
          </a:p>
          <a:p>
            <a:pPr/>
            <a:endParaRPr lang="ko-KR" altLang="en-US"/>
          </a:p>
          <a:p>
            <a:pPr/>
            <a:endParaRPr lang="ko-KR" altLang="en-US"/>
          </a:p>
          <a:p>
            <a:pPr/>
            <a:endParaRPr lang="ko-KR" altLang="en-US"/>
          </a:p>
          <a:p>
            <a:pPr/>
            <a:endParaRPr lang="ko-KR" altLang="en-US"/>
          </a:p>
          <a:p>
            <a:pPr>
              <a:buNone/>
            </a:pPr>
            <a:endParaRPr lang="ko-KR" altLang="en-US"/>
          </a:p>
          <a:p>
            <a:pPr/>
            <a:endParaRPr lang="ko-KR" altLang="en-US"/>
          </a:p>
        </p:txBody>
      </p:sp>
    </p:spTree>
  </p:cSld>
  <p:clrMapOvr>
    <a:masterClrMapping/>
  </p:clrMapOvr>
</p:sld>
</file>

<file path=ppt/slides/slide8.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idx="0"/>
          </p:nvPr>
        </p:nvSpPr>
        <p:spPr/>
        <p:txBody>
          <a:bodyPr/>
          <a:lstStyle/>
          <a:p>
            <a:pPr/>
            <a:r>
              <a:rPr lang="ko-KR" altLang="en-US"/>
              <a:t>인간의 의지 </a:t>
            </a:r>
            <a:endParaRPr lang="ko-KR" altLang="en-US"/>
          </a:p>
        </p:txBody>
      </p:sp>
      <p:sp>
        <p:nvSpPr>
          <p:cNvPr id="3" name="직사각형 2"/>
          <p:cNvSpPr>
            <a:spLocks noGrp="1"/>
          </p:cNvSpPr>
          <p:nvPr>
            <p:ph idx="1"/>
          </p:nvPr>
        </p:nvSpPr>
        <p:spPr/>
        <p:txBody>
          <a:bodyPr/>
          <a:lstStyle/>
          <a:p>
            <a:pPr/>
            <a:r>
              <a:rPr lang="ko-KR" altLang="en-US"/>
              <a:t>3. 의지의 행위 </a:t>
            </a:r>
            <a:endParaRPr lang="ko-KR" altLang="en-US"/>
          </a:p>
          <a:p>
            <a:pPr/>
            <a:r>
              <a:rPr lang="ko-KR" altLang="en-US"/>
              <a:t>1) 즉각적인  행위 - 만족하기, 즐기기, 의도 등  </a:t>
            </a:r>
            <a:endParaRPr lang="ko-KR" altLang="en-US"/>
          </a:p>
          <a:p>
            <a:pPr/>
            <a:r>
              <a:rPr lang="ko-KR" altLang="en-US"/>
              <a:t>2) 명령된 행위 - 육체의 자발적 운동 (걷기, 말하기)  </a:t>
            </a:r>
            <a:endParaRPr lang="ko-KR" altLang="en-US"/>
          </a:p>
          <a:p>
            <a:pPr/>
            <a:endParaRPr lang="ko-KR" altLang="en-US"/>
          </a:p>
          <a:p>
            <a:pPr/>
            <a:r>
              <a:rPr lang="ko-KR" altLang="en-US"/>
              <a:t>4. 자발적 행위 - 행위의 근거 - 행위에 관한 이성적인 고려로부터 행해진 행위 - "비켜, 위험해"란 말을 듣고 길을 피하는 행위 </a:t>
            </a:r>
            <a:endParaRPr lang="ko-KR" altLang="en-US"/>
          </a:p>
          <a:p>
            <a:pPr/>
            <a:r>
              <a:rPr lang="ko-KR" altLang="en-US"/>
              <a:t>인간과 동물이 다른 까닭은 타고난 본능의 문제가 아니라 심사숙고하는 이성의 결과라는 점이다. 인간은 자유로운 판단에 따라 행위한다는 점이다. ...특수한 상황에서 무엇을 할 것인가는 우연적인 문제이다. 따라서 이런 경우 이성의 판단은 여러 대안을 고려할 수 있으며 어떤 한 방향을 선택하도록 결정되지 않는다. 따라서 인간은 이성적이라는 그 사실 때문에 자유로운 결정 능력을 누린다. (</a:t>
            </a:r>
            <a:r>
              <a:rPr lang="en-US" altLang="ko-KR"/>
              <a:t>ST 1a 83. 1c) </a:t>
            </a:r>
            <a:endParaRPr lang="en-US" altLang="ko-KR"/>
          </a:p>
          <a:p>
            <a:pPr/>
            <a:endParaRPr lang="ko-KR" altLang="en-US"/>
          </a:p>
        </p:txBody>
      </p:sp>
    </p:spTree>
  </p:cSld>
  <p:clrMapOvr>
    <a:masterClrMapping/>
  </p:clrMapOvr>
</p:sld>
</file>

<file path=ppt/slides/slide9.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idx="0"/>
          </p:nvPr>
        </p:nvSpPr>
        <p:spPr/>
        <p:txBody>
          <a:bodyPr/>
          <a:lstStyle/>
          <a:p>
            <a:pPr/>
            <a:r>
              <a:rPr lang="ko-KR" altLang="en-US"/>
              <a:t>실천적 추론 </a:t>
            </a:r>
            <a:endParaRPr lang="ko-KR" altLang="en-US"/>
          </a:p>
        </p:txBody>
      </p:sp>
      <p:sp>
        <p:nvSpPr>
          <p:cNvPr id="3" name="직사각형 2"/>
          <p:cNvSpPr>
            <a:spLocks noGrp="1"/>
          </p:cNvSpPr>
          <p:nvPr>
            <p:ph idx="1"/>
          </p:nvPr>
        </p:nvSpPr>
        <p:spPr/>
        <p:txBody>
          <a:bodyPr/>
          <a:lstStyle/>
          <a:p>
            <a:pPr/>
            <a:r>
              <a:rPr lang="ko-KR" altLang="ko-KR" sz="2800">
                <a:ea typeface="함초롬바탕"/>
              </a:rPr>
              <a:t>인간과 동물이 서로 다른 까닭은 특정한 실천적 평가가 타고난 본능의 문제가 아니라 심사숙고하는 이성의 결과라는 점</a:t>
            </a:r>
            <a:r>
              <a:rPr lang="ko-KR" altLang="ko-KR" sz="2800">
                <a:latin typeface="함초롬바탕"/>
                <a:ea typeface="함초롬바탕"/>
              </a:rPr>
              <a:t>, 인간은 자유로운 판단에 따라 행위한다는 점, 또한 인간은 다양한 방식으로 행위할 수 있다는 점 때문이다. 우연적인 문제들에서 이성은 어떤 방향으로 나아갈 수 있다. ... 그리고 특수한 상황에서 무엇을 할 것인가는 우연적인 문제이다. 따라서 이런 경우 이성의 판단은 여러 대안을 고려할 수 있으며 어떤 한 방향을 선택하도록 결정되지 않는다. 따라서 인간은 이성적이라는 바로 그 사실 때문에 자유로운 결정 능력</a:t>
            </a:r>
            <a:r>
              <a:rPr lang="ko-KR" altLang="en-US" sz="2800">
                <a:latin typeface="함초롬바탕"/>
                <a:ea typeface="함초롬바탕"/>
              </a:rPr>
              <a:t>(</a:t>
            </a:r>
            <a:r>
              <a:rPr lang="en-US" altLang="ko-KR" sz="2800" i="1">
                <a:latin typeface="함초롬바탕"/>
                <a:ea typeface="함초롬바탕"/>
              </a:rPr>
              <a:t>liberum arbitrium</a:t>
            </a:r>
            <a:r>
              <a:rPr lang="en-US" altLang="ko-KR" sz="2800">
                <a:latin typeface="함초롬바탕"/>
                <a:ea typeface="함초롬바탕"/>
              </a:rPr>
              <a:t>)</a:t>
            </a:r>
            <a:r>
              <a:rPr lang="ko-KR" altLang="ko-KR" sz="2800">
                <a:latin typeface="함초롬바탕"/>
                <a:ea typeface="함초롬바탕"/>
              </a:rPr>
              <a:t>을 누린다. (ST 1a 83. 1c) </a:t>
            </a:r>
            <a:endParaRPr lang="ko-KR" altLang="ko-KR" sz="2800">
              <a:latin typeface="함초롬바탕"/>
              <a:ea typeface="함초롬바탕"/>
            </a:endParaRPr>
          </a:p>
          <a:p>
            <a:pPr>
              <a:buNone/>
            </a:pPr>
            <a:r>
              <a:rPr lang="ko-KR" altLang="ko-KR" sz="1000">
                <a:latin typeface="함초롬바탕"/>
                <a:ea typeface="함초롬바탕"/>
              </a:rPr>
              <a:t> </a:t>
            </a:r>
            <a:endParaRPr lang="ko-KR" altLang="ko-KR" sz="1000">
              <a:latin typeface="함초롬바탕"/>
              <a:ea typeface="함초롬바탕"/>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name="강아지">
  <a:themeElements>
    <a:clrScheme name="강아지">
      <a:dk1>
        <a:srgbClr val="3f3f3f"/>
      </a:dk1>
      <a:lt1>
        <a:srgbClr val="ffffff"/>
      </a:lt1>
      <a:dk2>
        <a:srgbClr val="66a02c"/>
      </a:dk2>
      <a:lt2>
        <a:srgbClr val="84c1ff"/>
      </a:lt2>
      <a:accent1>
        <a:srgbClr val="0070c0"/>
      </a:accent1>
      <a:accent2>
        <a:srgbClr val="40b0ff"/>
      </a:accent2>
      <a:accent3>
        <a:srgbClr val="ff7c80"/>
      </a:accent3>
      <a:accent4>
        <a:srgbClr val="ff6699"/>
      </a:accent4>
      <a:accent5>
        <a:srgbClr val="ffc000"/>
      </a:accent5>
      <a:accent6>
        <a:srgbClr val="267226"/>
      </a:accent6>
      <a:hlink>
        <a:srgbClr val="0000ff"/>
      </a:hlink>
      <a:folHlink>
        <a:srgbClr val="800080"/>
      </a:folHlink>
    </a:clrScheme>
    <a:fontScheme name="강아지">
      <a:majorFont>
        <a:latin typeface="Arial"/>
        <a:ea typeface="한컴 쿨재즈 B"/>
        <a:cs typeface=""/>
      </a:majorFont>
      <a:minorFont>
        <a:latin typeface="Arial"/>
        <a:ea typeface="함초롬돋움"/>
        <a:cs typeface=""/>
      </a:minorFont>
    </a:fontScheme>
    <a:fmtScheme name="강아지">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25400" cap="flat" cmpd="sng" algn="ctr">
          <a:solidFill>
            <a:schemeClr val="phClr">
              <a:shade val="95000"/>
              <a:satMod val="105000"/>
            </a:schemeClr>
          </a:solidFill>
          <a:prstDash val="solid"/>
        </a:ln>
        <a:ln w="25400" cap="flat" cmpd="sng" algn="ctr">
          <a:solidFill>
            <a:schemeClr val="phClr"/>
          </a:solidFill>
          <a:prstDash val="sysDash"/>
        </a:ln>
        <a:ln w="38100" cap="flat" cmpd="sng" algn="ctr">
          <a:solidFill>
            <a:schemeClr val="phClr"/>
          </a:solidFill>
          <a:prstDash val="solid"/>
        </a:ln>
      </a:lnStyleLst>
      <a:effectStyleLst>
        <a:effectStyle>
          <a:effectLst>
            <a:reflection blurRad="12700" stA="26000" endPos="28000" dist="38100" dir="5400000" sy="-100000" rotWithShape="0"/>
          </a:effectLst>
        </a:effectStyle>
        <a:effectStyle>
          <a:effectLst>
            <a:innerShdw blurRad="50800" dist="25400" dir="13500000">
              <a:srgbClr val="000000">
                <a:alpha val="75000"/>
              </a:srgbClr>
            </a:innerShdw>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26000">
              <a:schemeClr val="phClr">
                <a:tint val="40000"/>
                <a:satMod val="350000"/>
              </a:schemeClr>
            </a:gs>
            <a:gs pos="40000">
              <a:schemeClr val="phClr">
                <a:tint val="45000"/>
                <a:shade val="99000"/>
                <a:satMod val="350000"/>
              </a:schemeClr>
            </a:gs>
            <a:gs pos="100000">
              <a:schemeClr val="phClr">
                <a:shade val="20000"/>
                <a:satMod val="255000"/>
              </a:schemeClr>
            </a:gs>
          </a:gsLst>
          <a:lin ang="5400000" scaled="0"/>
        </a:gradFill>
        <a:blipFill rotWithShape="1">
          <a:blip r:embed="rId1">
            <a:alphaModFix/>
            <a:duotone>
              <a:schemeClr val="phClr">
                <a:shade val="20000"/>
                <a:lumMod val="50000"/>
              </a:schemeClr>
              <a:schemeClr val="phClr">
                <a:alpha val="0"/>
              </a:schemeClr>
            </a:duotone>
            <a:lum/>
          </a:blip>
          <a:stretch>
            <a:fillRect/>
          </a:stretch>
        </a:blipFill>
      </a:bgFillStyleLst>
    </a:fmtScheme>
  </a:themeElements>
</a:theme>
</file>

<file path=docProps/app.xml><?xml version="1.0" encoding="utf-8"?>
<ep:Properties xmlns:r="http://schemas.openxmlformats.org/officeDocument/2006/relationships" xmlns:ep="http://schemas.openxmlformats.org/officeDocument/2006/extended-properties" xmlns:vt="http://schemas.openxmlformats.org/officeDocument/2006/docPropsVTypes">
  <ep:Manager/>
  <ep:Company/>
  <ep:TotalTime>0</ep:TotalTime>
  <ep:HyperlinkBase/>
  <ep:Application>Hancom Office Hanshow 2010</ep:Application>
  <ep:AppVersion>8.5</ep:AppVersion>
</ep:Properties>
</file>

<file path=docProps/core.xml><?xml version="1.0" encoding="utf-8"?>
<cp:coreProperties xmlns:r="http://schemas.openxmlformats.org/officeDocument/2006/relationships" xmlns:cp="http://schemas.openxmlformats.org/package/2006/metadata/core-properties" xmlns:dc="http://purl.org/dc/elements/1.1/" xmlns:dcterms="http://purl.org/dc/terms/" xmlns:dcmitype="http://purl.org/dc/dcmitype/" xmlns:xsi="http://www.w3.org/2001/XMLSchema-instance">
  <cp:category/>
  <cp:contentStatus>화면 슬라이드 쇼(4:3)</cp:contentStatus>
  <dcterms:created xsi:type="dcterms:W3CDTF">2015-05-09T02:42:00.253</dcterms:created>
  <dc:creator>Shinhye</dc:creator>
  <dc:description/>
  <cp:keywords/>
  <cp:lastModifiedBy>Shinhye</cp:lastModifiedBy>
  <dcterms:modified xsi:type="dcterms:W3CDTF">2015-05-19T01:53:20.484</dcterms:modified>
  <cp:revision>41</cp:revision>
  <dc:subject/>
  <dc:title>아퀴나스의 철학</dc:title>
</cp:coreProperties>
</file>